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4"/>
    <p:sldMasterId id="2147483689" r:id="rId5"/>
  </p:sldMasterIdLst>
  <p:notesMasterIdLst>
    <p:notesMasterId r:id="rId36"/>
  </p:notesMasterIdLst>
  <p:sldIdLst>
    <p:sldId id="256" r:id="rId6"/>
    <p:sldId id="326" r:id="rId7"/>
    <p:sldId id="313" r:id="rId8"/>
    <p:sldId id="2147475860" r:id="rId9"/>
    <p:sldId id="273" r:id="rId10"/>
    <p:sldId id="2147475830" r:id="rId11"/>
    <p:sldId id="2147475853" r:id="rId12"/>
    <p:sldId id="2147475829" r:id="rId13"/>
    <p:sldId id="268" r:id="rId14"/>
    <p:sldId id="269" r:id="rId15"/>
    <p:sldId id="2147475854" r:id="rId16"/>
    <p:sldId id="2147475855" r:id="rId17"/>
    <p:sldId id="2147475856" r:id="rId18"/>
    <p:sldId id="2147475857" r:id="rId19"/>
    <p:sldId id="2147475858" r:id="rId20"/>
    <p:sldId id="2147475859" r:id="rId21"/>
    <p:sldId id="2147475826" r:id="rId22"/>
    <p:sldId id="2147475828" r:id="rId23"/>
    <p:sldId id="2147475827" r:id="rId24"/>
    <p:sldId id="2147475851" r:id="rId25"/>
    <p:sldId id="2147475852" r:id="rId26"/>
    <p:sldId id="2147475819" r:id="rId27"/>
    <p:sldId id="272" r:id="rId28"/>
    <p:sldId id="279" r:id="rId29"/>
    <p:sldId id="284" r:id="rId30"/>
    <p:sldId id="283" r:id="rId31"/>
    <p:sldId id="2147475850" r:id="rId32"/>
    <p:sldId id="11383" r:id="rId33"/>
    <p:sldId id="258" r:id="rId34"/>
    <p:sldId id="267" r:id="rId35"/>
  </p:sldIdLst>
  <p:sldSz cx="12192000" cy="6858000"/>
  <p:notesSz cx="6858000" cy="9144000"/>
  <p:embeddedFontLst>
    <p:embeddedFont>
      <p:font typeface="DM Sans" pitchFamily="2" charset="0"/>
      <p:regular r:id="rId37"/>
      <p:bold r:id="rId38"/>
      <p:italic r:id="rId39"/>
      <p:boldItalic r:id="rId40"/>
    </p:embeddedFont>
    <p:embeddedFont>
      <p:font typeface="DM Sans Bold" pitchFamily="2" charset="0"/>
      <p:bold r:id="rId41"/>
    </p:embeddedFont>
    <p:embeddedFont>
      <p:font typeface="DM Sans Medium" pitchFamily="2" charset="0"/>
      <p:regular r:id="rId42"/>
      <p:italic r:id="rId43"/>
    </p:embeddedFont>
    <p:embeddedFont>
      <p:font typeface="Mangal Pro" panose="00000500000000000000" pitchFamily="2" charset="0"/>
      <p:regular r:id="rId44"/>
      <p:bold r:id="rId45"/>
    </p:embeddedFont>
    <p:embeddedFont>
      <p:font typeface="Manrope" panose="020B0604020202020204" charset="0"/>
      <p:regular r:id="rId46"/>
      <p:bold r:id="rId47"/>
    </p:embeddedFont>
    <p:embeddedFont>
      <p:font typeface="Manrope Light" panose="020B0604020202020204" charset="0"/>
      <p:regular r:id="rId48"/>
      <p:bold r:id="rId49"/>
    </p:embeddedFont>
    <p:embeddedFont>
      <p:font typeface="Manrope Medium" panose="020B0604020202020204" charset="0"/>
      <p:regular r:id="rId50"/>
      <p:bold r:id="rId51"/>
    </p:embeddedFont>
    <p:embeddedFont>
      <p:font typeface="Manrope SemiBold" panose="020B0604020202020204" charset="0"/>
      <p:regular r:id="rId52"/>
      <p:bold r:id="rId53"/>
    </p:embeddedFont>
    <p:embeddedFont>
      <p:font typeface="Spectral ExtraLight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4DE14-7151-4F9D-BED0-C24E5E4ADB94}" v="31" dt="2024-04-22T17:01:33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 Damore" userId="9a82d574-7172-4e4a-a0d1-86293ec9e9da" providerId="ADAL" clId="{AF34DE14-7151-4F9D-BED0-C24E5E4ADB94}"/>
    <pc:docChg chg="undo custSel delSld modSld sldOrd">
      <pc:chgData name="Deborah Damore" userId="9a82d574-7172-4e4a-a0d1-86293ec9e9da" providerId="ADAL" clId="{AF34DE14-7151-4F9D-BED0-C24E5E4ADB94}" dt="2024-04-22T17:03:24.549" v="479" actId="255"/>
      <pc:docMkLst>
        <pc:docMk/>
      </pc:docMkLst>
      <pc:sldChg chg="modSp mod">
        <pc:chgData name="Deborah Damore" userId="9a82d574-7172-4e4a-a0d1-86293ec9e9da" providerId="ADAL" clId="{AF34DE14-7151-4F9D-BED0-C24E5E4ADB94}" dt="2024-04-22T16:05:49.241" v="128" actId="255"/>
        <pc:sldMkLst>
          <pc:docMk/>
          <pc:sldMk cId="0" sldId="256"/>
        </pc:sldMkLst>
        <pc:spChg chg="mod">
          <ac:chgData name="Deborah Damore" userId="9a82d574-7172-4e4a-a0d1-86293ec9e9da" providerId="ADAL" clId="{AF34DE14-7151-4F9D-BED0-C24E5E4ADB94}" dt="2024-04-22T16:05:49.241" v="128" actId="255"/>
          <ac:spMkLst>
            <pc:docMk/>
            <pc:sldMk cId="0" sldId="256"/>
            <ac:spMk id="464" creationId="{00000000-0000-0000-0000-000000000000}"/>
          </ac:spMkLst>
        </pc:spChg>
        <pc:spChg chg="mod">
          <ac:chgData name="Deborah Damore" userId="9a82d574-7172-4e4a-a0d1-86293ec9e9da" providerId="ADAL" clId="{AF34DE14-7151-4F9D-BED0-C24E5E4ADB94}" dt="2024-04-22T16:05:21.022" v="122" actId="255"/>
          <ac:spMkLst>
            <pc:docMk/>
            <pc:sldMk cId="0" sldId="256"/>
            <ac:spMk id="465" creationId="{00000000-0000-0000-0000-000000000000}"/>
          </ac:spMkLst>
        </pc:spChg>
      </pc:sldChg>
      <pc:sldChg chg="delSp mod">
        <pc:chgData name="Deborah Damore" userId="9a82d574-7172-4e4a-a0d1-86293ec9e9da" providerId="ADAL" clId="{AF34DE14-7151-4F9D-BED0-C24E5E4ADB94}" dt="2024-04-22T16:58:43.562" v="403" actId="478"/>
        <pc:sldMkLst>
          <pc:docMk/>
          <pc:sldMk cId="0" sldId="258"/>
        </pc:sldMkLst>
        <pc:spChg chg="del">
          <ac:chgData name="Deborah Damore" userId="9a82d574-7172-4e4a-a0d1-86293ec9e9da" providerId="ADAL" clId="{AF34DE14-7151-4F9D-BED0-C24E5E4ADB94}" dt="2024-04-22T16:58:43.562" v="403" actId="478"/>
          <ac:spMkLst>
            <pc:docMk/>
            <pc:sldMk cId="0" sldId="258"/>
            <ac:spMk id="19" creationId="{0753C2B5-E73E-05F9-8974-1B02C81A3A22}"/>
          </ac:spMkLst>
        </pc:spChg>
      </pc:sldChg>
      <pc:sldChg chg="addSp delSp del mod">
        <pc:chgData name="Deborah Damore" userId="9a82d574-7172-4e4a-a0d1-86293ec9e9da" providerId="ADAL" clId="{AF34DE14-7151-4F9D-BED0-C24E5E4ADB94}" dt="2024-04-22T16:08:17.798" v="141" actId="2696"/>
        <pc:sldMkLst>
          <pc:docMk/>
          <pc:sldMk cId="0" sldId="260"/>
        </pc:sldMkLst>
        <pc:picChg chg="add del">
          <ac:chgData name="Deborah Damore" userId="9a82d574-7172-4e4a-a0d1-86293ec9e9da" providerId="ADAL" clId="{AF34DE14-7151-4F9D-BED0-C24E5E4ADB94}" dt="2024-04-22T16:07:11.607" v="130" actId="21"/>
          <ac:picMkLst>
            <pc:docMk/>
            <pc:sldMk cId="0" sldId="260"/>
            <ac:picMk id="4" creationId="{5BA92C91-09DA-F065-C903-528C7961CF8B}"/>
          </ac:picMkLst>
        </pc:picChg>
      </pc:sldChg>
      <pc:sldChg chg="del">
        <pc:chgData name="Deborah Damore" userId="9a82d574-7172-4e4a-a0d1-86293ec9e9da" providerId="ADAL" clId="{AF34DE14-7151-4F9D-BED0-C24E5E4ADB94}" dt="2024-04-22T16:55:58.432" v="393" actId="2696"/>
        <pc:sldMkLst>
          <pc:docMk/>
          <pc:sldMk cId="0" sldId="261"/>
        </pc:sldMkLst>
      </pc:sldChg>
      <pc:sldChg chg="del">
        <pc:chgData name="Deborah Damore" userId="9a82d574-7172-4e4a-a0d1-86293ec9e9da" providerId="ADAL" clId="{AF34DE14-7151-4F9D-BED0-C24E5E4ADB94}" dt="2024-04-22T17:02:11.936" v="418" actId="2696"/>
        <pc:sldMkLst>
          <pc:docMk/>
          <pc:sldMk cId="0" sldId="264"/>
        </pc:sldMkLst>
      </pc:sldChg>
      <pc:sldChg chg="del">
        <pc:chgData name="Deborah Damore" userId="9a82d574-7172-4e4a-a0d1-86293ec9e9da" providerId="ADAL" clId="{AF34DE14-7151-4F9D-BED0-C24E5E4ADB94}" dt="2024-04-22T17:01:19.426" v="412" actId="2696"/>
        <pc:sldMkLst>
          <pc:docMk/>
          <pc:sldMk cId="0" sldId="265"/>
        </pc:sldMkLst>
      </pc:sldChg>
      <pc:sldChg chg="del">
        <pc:chgData name="Deborah Damore" userId="9a82d574-7172-4e4a-a0d1-86293ec9e9da" providerId="ADAL" clId="{AF34DE14-7151-4F9D-BED0-C24E5E4ADB94}" dt="2024-04-22T17:00:32.870" v="408" actId="2696"/>
        <pc:sldMkLst>
          <pc:docMk/>
          <pc:sldMk cId="4044094587" sldId="266"/>
        </pc:sldMkLst>
      </pc:sldChg>
      <pc:sldChg chg="delSp mod">
        <pc:chgData name="Deborah Damore" userId="9a82d574-7172-4e4a-a0d1-86293ec9e9da" providerId="ADAL" clId="{AF34DE14-7151-4F9D-BED0-C24E5E4ADB94}" dt="2024-04-22T16:58:37.713" v="402" actId="478"/>
        <pc:sldMkLst>
          <pc:docMk/>
          <pc:sldMk cId="371816618" sldId="267"/>
        </pc:sldMkLst>
        <pc:spChg chg="del">
          <ac:chgData name="Deborah Damore" userId="9a82d574-7172-4e4a-a0d1-86293ec9e9da" providerId="ADAL" clId="{AF34DE14-7151-4F9D-BED0-C24E5E4ADB94}" dt="2024-04-22T16:58:37.713" v="402" actId="478"/>
          <ac:spMkLst>
            <pc:docMk/>
            <pc:sldMk cId="371816618" sldId="267"/>
            <ac:spMk id="8" creationId="{9AFB386B-41B4-F9ED-CF27-51F517212FFC}"/>
          </ac:spMkLst>
        </pc:spChg>
      </pc:sldChg>
      <pc:sldChg chg="addSp delSp modSp mod ord">
        <pc:chgData name="Deborah Damore" userId="9a82d574-7172-4e4a-a0d1-86293ec9e9da" providerId="ADAL" clId="{AF34DE14-7151-4F9D-BED0-C24E5E4ADB94}" dt="2024-04-22T16:57:58.230" v="401" actId="1076"/>
        <pc:sldMkLst>
          <pc:docMk/>
          <pc:sldMk cId="0" sldId="268"/>
        </pc:sldMkLst>
        <pc:spChg chg="del">
          <ac:chgData name="Deborah Damore" userId="9a82d574-7172-4e4a-a0d1-86293ec9e9da" providerId="ADAL" clId="{AF34DE14-7151-4F9D-BED0-C24E5E4ADB94}" dt="2024-04-22T16:56:50.590" v="396" actId="478"/>
          <ac:spMkLst>
            <pc:docMk/>
            <pc:sldMk cId="0" sldId="268"/>
            <ac:spMk id="3" creationId="{00000000-0000-0000-0000-000000000000}"/>
          </ac:spMkLst>
        </pc:spChg>
        <pc:spChg chg="add mod">
          <ac:chgData name="Deborah Damore" userId="9a82d574-7172-4e4a-a0d1-86293ec9e9da" providerId="ADAL" clId="{AF34DE14-7151-4F9D-BED0-C24E5E4ADB94}" dt="2024-04-22T16:57:01.604" v="398" actId="1076"/>
          <ac:spMkLst>
            <pc:docMk/>
            <pc:sldMk cId="0" sldId="268"/>
            <ac:spMk id="5" creationId="{B92EC7E9-550B-BAAB-3923-656C294D61DC}"/>
          </ac:spMkLst>
        </pc:spChg>
        <pc:picChg chg="add mod">
          <ac:chgData name="Deborah Damore" userId="9a82d574-7172-4e4a-a0d1-86293ec9e9da" providerId="ADAL" clId="{AF34DE14-7151-4F9D-BED0-C24E5E4ADB94}" dt="2024-04-22T16:57:58.230" v="401" actId="1076"/>
          <ac:picMkLst>
            <pc:docMk/>
            <pc:sldMk cId="0" sldId="268"/>
            <ac:picMk id="12" creationId="{A2051D95-8FD5-13A5-AA7E-379400AE6C8C}"/>
          </ac:picMkLst>
        </pc:picChg>
        <pc:picChg chg="del">
          <ac:chgData name="Deborah Damore" userId="9a82d574-7172-4e4a-a0d1-86293ec9e9da" providerId="ADAL" clId="{AF34DE14-7151-4F9D-BED0-C24E5E4ADB94}" dt="2024-04-22T16:57:41.102" v="399" actId="478"/>
          <ac:picMkLst>
            <pc:docMk/>
            <pc:sldMk cId="0" sldId="268"/>
            <ac:picMk id="21" creationId="{A2013AFA-07AB-3523-23F5-7B1B9D14F8D1}"/>
          </ac:picMkLst>
        </pc:picChg>
      </pc:sldChg>
      <pc:sldChg chg="addSp delSp modSp mod ord">
        <pc:chgData name="Deborah Damore" userId="9a82d574-7172-4e4a-a0d1-86293ec9e9da" providerId="ADAL" clId="{AF34DE14-7151-4F9D-BED0-C24E5E4ADB94}" dt="2024-04-22T16:59:20.996" v="407"/>
        <pc:sldMkLst>
          <pc:docMk/>
          <pc:sldMk cId="0" sldId="269"/>
        </pc:sldMkLst>
        <pc:spChg chg="del">
          <ac:chgData name="Deborah Damore" userId="9a82d574-7172-4e4a-a0d1-86293ec9e9da" providerId="ADAL" clId="{AF34DE14-7151-4F9D-BED0-C24E5E4ADB94}" dt="2024-04-22T16:59:15.871" v="406" actId="478"/>
          <ac:spMkLst>
            <pc:docMk/>
            <pc:sldMk cId="0" sldId="269"/>
            <ac:spMk id="3" creationId="{00000000-0000-0000-0000-000000000000}"/>
          </ac:spMkLst>
        </pc:spChg>
        <pc:spChg chg="add mod">
          <ac:chgData name="Deborah Damore" userId="9a82d574-7172-4e4a-a0d1-86293ec9e9da" providerId="ADAL" clId="{AF34DE14-7151-4F9D-BED0-C24E5E4ADB94}" dt="2024-04-22T16:59:20.996" v="407"/>
          <ac:spMkLst>
            <pc:docMk/>
            <pc:sldMk cId="0" sldId="269"/>
            <ac:spMk id="8" creationId="{8D1F7122-1CC3-E040-320C-D1CA4BA8611A}"/>
          </ac:spMkLst>
        </pc:spChg>
      </pc:sldChg>
      <pc:sldChg chg="del">
        <pc:chgData name="Deborah Damore" userId="9a82d574-7172-4e4a-a0d1-86293ec9e9da" providerId="ADAL" clId="{AF34DE14-7151-4F9D-BED0-C24E5E4ADB94}" dt="2024-04-22T17:00:40.967" v="409" actId="2696"/>
        <pc:sldMkLst>
          <pc:docMk/>
          <pc:sldMk cId="0" sldId="270"/>
        </pc:sldMkLst>
      </pc:sldChg>
      <pc:sldChg chg="del">
        <pc:chgData name="Deborah Damore" userId="9a82d574-7172-4e4a-a0d1-86293ec9e9da" providerId="ADAL" clId="{AF34DE14-7151-4F9D-BED0-C24E5E4ADB94}" dt="2024-04-22T17:00:48.723" v="410" actId="2696"/>
        <pc:sldMkLst>
          <pc:docMk/>
          <pc:sldMk cId="2951462965" sldId="271"/>
        </pc:sldMkLst>
      </pc:sldChg>
      <pc:sldChg chg="addSp modSp mod ord">
        <pc:chgData name="Deborah Damore" userId="9a82d574-7172-4e4a-a0d1-86293ec9e9da" providerId="ADAL" clId="{AF34DE14-7151-4F9D-BED0-C24E5E4ADB94}" dt="2024-04-22T16:27:57.644" v="260"/>
        <pc:sldMkLst>
          <pc:docMk/>
          <pc:sldMk cId="381384895" sldId="272"/>
        </pc:sldMkLst>
        <pc:spChg chg="mod">
          <ac:chgData name="Deborah Damore" userId="9a82d574-7172-4e4a-a0d1-86293ec9e9da" providerId="ADAL" clId="{AF34DE14-7151-4F9D-BED0-C24E5E4ADB94}" dt="2024-04-22T16:08:55.699" v="147" actId="1076"/>
          <ac:spMkLst>
            <pc:docMk/>
            <pc:sldMk cId="381384895" sldId="272"/>
            <ac:spMk id="3" creationId="{C15B6ACC-5B9D-7AF9-3ED8-C7B431009220}"/>
          </ac:spMkLst>
        </pc:spChg>
        <pc:picChg chg="add mod">
          <ac:chgData name="Deborah Damore" userId="9a82d574-7172-4e4a-a0d1-86293ec9e9da" providerId="ADAL" clId="{AF34DE14-7151-4F9D-BED0-C24E5E4ADB94}" dt="2024-04-22T16:09:00.187" v="148" actId="1076"/>
          <ac:picMkLst>
            <pc:docMk/>
            <pc:sldMk cId="381384895" sldId="272"/>
            <ac:picMk id="6" creationId="{4EB18B27-2C1A-6614-343F-D99E37DC0EC8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09:20.863" v="150" actId="1076"/>
        <pc:sldMkLst>
          <pc:docMk/>
          <pc:sldMk cId="1173784349" sldId="273"/>
        </pc:sldMkLst>
        <pc:picChg chg="add mod">
          <ac:chgData name="Deborah Damore" userId="9a82d574-7172-4e4a-a0d1-86293ec9e9da" providerId="ADAL" clId="{AF34DE14-7151-4F9D-BED0-C24E5E4ADB94}" dt="2024-04-22T16:09:20.863" v="150" actId="1076"/>
          <ac:picMkLst>
            <pc:docMk/>
            <pc:sldMk cId="1173784349" sldId="273"/>
            <ac:picMk id="4" creationId="{EEC4C708-D446-981F-C3CC-2C283321ADB2}"/>
          </ac:picMkLst>
        </pc:picChg>
      </pc:sldChg>
      <pc:sldChg chg="addSp modSp mod ord">
        <pc:chgData name="Deborah Damore" userId="9a82d574-7172-4e4a-a0d1-86293ec9e9da" providerId="ADAL" clId="{AF34DE14-7151-4F9D-BED0-C24E5E4ADB94}" dt="2024-04-22T16:27:30.389" v="258"/>
        <pc:sldMkLst>
          <pc:docMk/>
          <pc:sldMk cId="1019154635" sldId="279"/>
        </pc:sldMkLst>
        <pc:spChg chg="mod">
          <ac:chgData name="Deborah Damore" userId="9a82d574-7172-4e4a-a0d1-86293ec9e9da" providerId="ADAL" clId="{AF34DE14-7151-4F9D-BED0-C24E5E4ADB94}" dt="2024-04-22T16:11:43.614" v="167" actId="1076"/>
          <ac:spMkLst>
            <pc:docMk/>
            <pc:sldMk cId="1019154635" sldId="279"/>
            <ac:spMk id="3" creationId="{D7BCA3E6-74A9-1425-FC9A-4767F625647F}"/>
          </ac:spMkLst>
        </pc:spChg>
        <pc:picChg chg="add mod">
          <ac:chgData name="Deborah Damore" userId="9a82d574-7172-4e4a-a0d1-86293ec9e9da" providerId="ADAL" clId="{AF34DE14-7151-4F9D-BED0-C24E5E4ADB94}" dt="2024-04-22T16:11:47.118" v="168" actId="1076"/>
          <ac:picMkLst>
            <pc:docMk/>
            <pc:sldMk cId="1019154635" sldId="279"/>
            <ac:picMk id="6" creationId="{6E100B8D-E5E4-1A2F-56ED-B1764D330888}"/>
          </ac:picMkLst>
        </pc:picChg>
      </pc:sldChg>
      <pc:sldChg chg="addSp modSp mod ord">
        <pc:chgData name="Deborah Damore" userId="9a82d574-7172-4e4a-a0d1-86293ec9e9da" providerId="ADAL" clId="{AF34DE14-7151-4F9D-BED0-C24E5E4ADB94}" dt="2024-04-22T16:27:30.389" v="258"/>
        <pc:sldMkLst>
          <pc:docMk/>
          <pc:sldMk cId="332937755" sldId="283"/>
        </pc:sldMkLst>
        <pc:spChg chg="mod">
          <ac:chgData name="Deborah Damore" userId="9a82d574-7172-4e4a-a0d1-86293ec9e9da" providerId="ADAL" clId="{AF34DE14-7151-4F9D-BED0-C24E5E4ADB94}" dt="2024-04-22T16:12:24.904" v="173" actId="1076"/>
          <ac:spMkLst>
            <pc:docMk/>
            <pc:sldMk cId="332937755" sldId="283"/>
            <ac:spMk id="6" creationId="{828B426D-3B00-80BF-EED2-AD31AFBD73FB}"/>
          </ac:spMkLst>
        </pc:spChg>
        <pc:picChg chg="add mod">
          <ac:chgData name="Deborah Damore" userId="9a82d574-7172-4e4a-a0d1-86293ec9e9da" providerId="ADAL" clId="{AF34DE14-7151-4F9D-BED0-C24E5E4ADB94}" dt="2024-04-22T16:12:26.899" v="174" actId="1076"/>
          <ac:picMkLst>
            <pc:docMk/>
            <pc:sldMk cId="332937755" sldId="283"/>
            <ac:picMk id="4" creationId="{6B56A5F2-901B-3EF9-DC48-F7D476015502}"/>
          </ac:picMkLst>
        </pc:picChg>
      </pc:sldChg>
      <pc:sldChg chg="addSp modSp mod ord">
        <pc:chgData name="Deborah Damore" userId="9a82d574-7172-4e4a-a0d1-86293ec9e9da" providerId="ADAL" clId="{AF34DE14-7151-4F9D-BED0-C24E5E4ADB94}" dt="2024-04-22T16:27:30.389" v="258"/>
        <pc:sldMkLst>
          <pc:docMk/>
          <pc:sldMk cId="3230687583" sldId="284"/>
        </pc:sldMkLst>
        <pc:spChg chg="mod">
          <ac:chgData name="Deborah Damore" userId="9a82d574-7172-4e4a-a0d1-86293ec9e9da" providerId="ADAL" clId="{AF34DE14-7151-4F9D-BED0-C24E5E4ADB94}" dt="2024-04-22T16:11:56.323" v="169" actId="1076"/>
          <ac:spMkLst>
            <pc:docMk/>
            <pc:sldMk cId="3230687583" sldId="284"/>
            <ac:spMk id="5" creationId="{7844E15F-9BF6-D18E-F6F7-C9C1759FAA4D}"/>
          </ac:spMkLst>
        </pc:spChg>
        <pc:picChg chg="add mod">
          <ac:chgData name="Deborah Damore" userId="9a82d574-7172-4e4a-a0d1-86293ec9e9da" providerId="ADAL" clId="{AF34DE14-7151-4F9D-BED0-C24E5E4ADB94}" dt="2024-04-22T16:12:09.193" v="171" actId="1076"/>
          <ac:picMkLst>
            <pc:docMk/>
            <pc:sldMk cId="3230687583" sldId="284"/>
            <ac:picMk id="4" creationId="{32725B6B-BE61-0FDC-6CAD-EC6BFFCA3D15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08:10.364" v="140" actId="1076"/>
        <pc:sldMkLst>
          <pc:docMk/>
          <pc:sldMk cId="2260235463" sldId="313"/>
        </pc:sldMkLst>
        <pc:spChg chg="mod">
          <ac:chgData name="Deborah Damore" userId="9a82d574-7172-4e4a-a0d1-86293ec9e9da" providerId="ADAL" clId="{AF34DE14-7151-4F9D-BED0-C24E5E4ADB94}" dt="2024-04-22T16:07:57.607" v="138" actId="1076"/>
          <ac:spMkLst>
            <pc:docMk/>
            <pc:sldMk cId="2260235463" sldId="313"/>
            <ac:spMk id="11" creationId="{28C93664-E9CD-EEA2-39FB-46E8D763314C}"/>
          </ac:spMkLst>
        </pc:spChg>
        <pc:graphicFrameChg chg="mod">
          <ac:chgData name="Deborah Damore" userId="9a82d574-7172-4e4a-a0d1-86293ec9e9da" providerId="ADAL" clId="{AF34DE14-7151-4F9D-BED0-C24E5E4ADB94}" dt="2024-04-22T16:08:10.364" v="140" actId="1076"/>
          <ac:graphicFrameMkLst>
            <pc:docMk/>
            <pc:sldMk cId="2260235463" sldId="313"/>
            <ac:graphicFrameMk id="6" creationId="{D91B834A-2F10-23A8-2583-B298D07CB7FD}"/>
          </ac:graphicFrameMkLst>
        </pc:graphicFrameChg>
        <pc:picChg chg="add mod">
          <ac:chgData name="Deborah Damore" userId="9a82d574-7172-4e4a-a0d1-86293ec9e9da" providerId="ADAL" clId="{AF34DE14-7151-4F9D-BED0-C24E5E4ADB94}" dt="2024-04-22T16:08:01.671" v="139" actId="1076"/>
          <ac:picMkLst>
            <pc:docMk/>
            <pc:sldMk cId="2260235463" sldId="313"/>
            <ac:picMk id="3" creationId="{741B77DB-5485-4258-A160-2ABF3092B19F}"/>
          </ac:picMkLst>
        </pc:picChg>
      </pc:sldChg>
      <pc:sldChg chg="addSp modSp mod">
        <pc:chgData name="Deborah Damore" userId="9a82d574-7172-4e4a-a0d1-86293ec9e9da" providerId="ADAL" clId="{AF34DE14-7151-4F9D-BED0-C24E5E4ADB94}" dt="2024-04-22T17:03:24.549" v="479" actId="255"/>
        <pc:sldMkLst>
          <pc:docMk/>
          <pc:sldMk cId="3668642015" sldId="326"/>
        </pc:sldMkLst>
        <pc:spChg chg="mod">
          <ac:chgData name="Deborah Damore" userId="9a82d574-7172-4e4a-a0d1-86293ec9e9da" providerId="ADAL" clId="{AF34DE14-7151-4F9D-BED0-C24E5E4ADB94}" dt="2024-04-22T16:07:33.204" v="135" actId="1076"/>
          <ac:spMkLst>
            <pc:docMk/>
            <pc:sldMk cId="3668642015" sldId="326"/>
            <ac:spMk id="3" creationId="{35A25B15-A056-28FA-1B99-8366F18CB661}"/>
          </ac:spMkLst>
        </pc:spChg>
        <pc:spChg chg="mod">
          <ac:chgData name="Deborah Damore" userId="9a82d574-7172-4e4a-a0d1-86293ec9e9da" providerId="ADAL" clId="{AF34DE14-7151-4F9D-BED0-C24E5E4ADB94}" dt="2024-04-22T16:07:42.730" v="136" actId="20577"/>
          <ac:spMkLst>
            <pc:docMk/>
            <pc:sldMk cId="3668642015" sldId="326"/>
            <ac:spMk id="1302" creationId="{00000000-0000-0000-0000-000000000000}"/>
          </ac:spMkLst>
        </pc:spChg>
        <pc:spChg chg="mod">
          <ac:chgData name="Deborah Damore" userId="9a82d574-7172-4e4a-a0d1-86293ec9e9da" providerId="ADAL" clId="{AF34DE14-7151-4F9D-BED0-C24E5E4ADB94}" dt="2024-04-22T17:03:24.549" v="479" actId="255"/>
          <ac:spMkLst>
            <pc:docMk/>
            <pc:sldMk cId="3668642015" sldId="326"/>
            <ac:spMk id="1303" creationId="{00000000-0000-0000-0000-000000000000}"/>
          </ac:spMkLst>
        </pc:spChg>
        <pc:picChg chg="add mod">
          <ac:chgData name="Deborah Damore" userId="9a82d574-7172-4e4a-a0d1-86293ec9e9da" providerId="ADAL" clId="{AF34DE14-7151-4F9D-BED0-C24E5E4ADB94}" dt="2024-04-22T16:07:15.093" v="131"/>
          <ac:picMkLst>
            <pc:docMk/>
            <pc:sldMk cId="3668642015" sldId="326"/>
            <ac:picMk id="5" creationId="{405DA4A1-D3E8-4FB1-3173-432DDE761BEE}"/>
          </ac:picMkLst>
        </pc:picChg>
      </pc:sldChg>
      <pc:sldChg chg="del">
        <pc:chgData name="Deborah Damore" userId="9a82d574-7172-4e4a-a0d1-86293ec9e9da" providerId="ADAL" clId="{AF34DE14-7151-4F9D-BED0-C24E5E4ADB94}" dt="2024-04-22T16:09:41.064" v="151" actId="2696"/>
        <pc:sldMkLst>
          <pc:docMk/>
          <pc:sldMk cId="2071792088" sldId="327"/>
        </pc:sldMkLst>
      </pc:sldChg>
      <pc:sldChg chg="del">
        <pc:chgData name="Deborah Damore" userId="9a82d574-7172-4e4a-a0d1-86293ec9e9da" providerId="ADAL" clId="{AF34DE14-7151-4F9D-BED0-C24E5E4ADB94}" dt="2024-04-22T17:00:40.967" v="409" actId="2696"/>
        <pc:sldMkLst>
          <pc:docMk/>
          <pc:sldMk cId="425026599" sldId="334"/>
        </pc:sldMkLst>
      </pc:sldChg>
      <pc:sldChg chg="del">
        <pc:chgData name="Deborah Damore" userId="9a82d574-7172-4e4a-a0d1-86293ec9e9da" providerId="ADAL" clId="{AF34DE14-7151-4F9D-BED0-C24E5E4ADB94}" dt="2024-04-22T17:00:40.967" v="409" actId="2696"/>
        <pc:sldMkLst>
          <pc:docMk/>
          <pc:sldMk cId="0" sldId="335"/>
        </pc:sldMkLst>
      </pc:sldChg>
      <pc:sldChg chg="del">
        <pc:chgData name="Deborah Damore" userId="9a82d574-7172-4e4a-a0d1-86293ec9e9da" providerId="ADAL" clId="{AF34DE14-7151-4F9D-BED0-C24E5E4ADB94}" dt="2024-04-22T17:00:32.870" v="408" actId="2696"/>
        <pc:sldMkLst>
          <pc:docMk/>
          <pc:sldMk cId="590677322" sldId="524"/>
        </pc:sldMkLst>
      </pc:sldChg>
      <pc:sldChg chg="del">
        <pc:chgData name="Deborah Damore" userId="9a82d574-7172-4e4a-a0d1-86293ec9e9da" providerId="ADAL" clId="{AF34DE14-7151-4F9D-BED0-C24E5E4ADB94}" dt="2024-04-22T17:00:32.870" v="408" actId="2696"/>
        <pc:sldMkLst>
          <pc:docMk/>
          <pc:sldMk cId="2255915186" sldId="529"/>
        </pc:sldMkLst>
      </pc:sldChg>
      <pc:sldChg chg="del">
        <pc:chgData name="Deborah Damore" userId="9a82d574-7172-4e4a-a0d1-86293ec9e9da" providerId="ADAL" clId="{AF34DE14-7151-4F9D-BED0-C24E5E4ADB94}" dt="2024-04-22T17:00:32.870" v="408" actId="2696"/>
        <pc:sldMkLst>
          <pc:docMk/>
          <pc:sldMk cId="1315740148" sldId="531"/>
        </pc:sldMkLst>
      </pc:sldChg>
      <pc:sldChg chg="del">
        <pc:chgData name="Deborah Damore" userId="9a82d574-7172-4e4a-a0d1-86293ec9e9da" providerId="ADAL" clId="{AF34DE14-7151-4F9D-BED0-C24E5E4ADB94}" dt="2024-04-22T17:01:15.548" v="411" actId="2696"/>
        <pc:sldMkLst>
          <pc:docMk/>
          <pc:sldMk cId="573316441" sldId="532"/>
        </pc:sldMkLst>
      </pc:sldChg>
      <pc:sldChg chg="del">
        <pc:chgData name="Deborah Damore" userId="9a82d574-7172-4e4a-a0d1-86293ec9e9da" providerId="ADAL" clId="{AF34DE14-7151-4F9D-BED0-C24E5E4ADB94}" dt="2024-04-22T17:00:48.723" v="410" actId="2696"/>
        <pc:sldMkLst>
          <pc:docMk/>
          <pc:sldMk cId="932464226" sldId="11363"/>
        </pc:sldMkLst>
      </pc:sldChg>
      <pc:sldChg chg="del">
        <pc:chgData name="Deborah Damore" userId="9a82d574-7172-4e4a-a0d1-86293ec9e9da" providerId="ADAL" clId="{AF34DE14-7151-4F9D-BED0-C24E5E4ADB94}" dt="2024-04-22T17:00:48.723" v="410" actId="2696"/>
        <pc:sldMkLst>
          <pc:docMk/>
          <pc:sldMk cId="2486071115" sldId="11364"/>
        </pc:sldMkLst>
      </pc:sldChg>
      <pc:sldChg chg="del">
        <pc:chgData name="Deborah Damore" userId="9a82d574-7172-4e4a-a0d1-86293ec9e9da" providerId="ADAL" clId="{AF34DE14-7151-4F9D-BED0-C24E5E4ADB94}" dt="2024-04-22T17:01:15.548" v="411" actId="2696"/>
        <pc:sldMkLst>
          <pc:docMk/>
          <pc:sldMk cId="949127795" sldId="11374"/>
        </pc:sldMkLst>
      </pc:sldChg>
      <pc:sldChg chg="del">
        <pc:chgData name="Deborah Damore" userId="9a82d574-7172-4e4a-a0d1-86293ec9e9da" providerId="ADAL" clId="{AF34DE14-7151-4F9D-BED0-C24E5E4ADB94}" dt="2024-04-22T17:01:15.548" v="411" actId="2696"/>
        <pc:sldMkLst>
          <pc:docMk/>
          <pc:sldMk cId="3430691907" sldId="11379"/>
        </pc:sldMkLst>
      </pc:sldChg>
      <pc:sldChg chg="del">
        <pc:chgData name="Deborah Damore" userId="9a82d574-7172-4e4a-a0d1-86293ec9e9da" providerId="ADAL" clId="{AF34DE14-7151-4F9D-BED0-C24E5E4ADB94}" dt="2024-04-22T16:54:18.137" v="378" actId="2696"/>
        <pc:sldMkLst>
          <pc:docMk/>
          <pc:sldMk cId="127019024" sldId="11380"/>
        </pc:sldMkLst>
      </pc:sldChg>
      <pc:sldChg chg="del">
        <pc:chgData name="Deborah Damore" userId="9a82d574-7172-4e4a-a0d1-86293ec9e9da" providerId="ADAL" clId="{AF34DE14-7151-4F9D-BED0-C24E5E4ADB94}" dt="2024-04-22T16:54:18.137" v="378" actId="2696"/>
        <pc:sldMkLst>
          <pc:docMk/>
          <pc:sldMk cId="3838234084" sldId="11381"/>
        </pc:sldMkLst>
      </pc:sldChg>
      <pc:sldChg chg="del">
        <pc:chgData name="Deborah Damore" userId="9a82d574-7172-4e4a-a0d1-86293ec9e9da" providerId="ADAL" clId="{AF34DE14-7151-4F9D-BED0-C24E5E4ADB94}" dt="2024-04-22T16:54:21.745" v="379" actId="2696"/>
        <pc:sldMkLst>
          <pc:docMk/>
          <pc:sldMk cId="3685379846" sldId="11382"/>
        </pc:sldMkLst>
      </pc:sldChg>
      <pc:sldChg chg="addSp delSp modSp mod">
        <pc:chgData name="Deborah Damore" userId="9a82d574-7172-4e4a-a0d1-86293ec9e9da" providerId="ADAL" clId="{AF34DE14-7151-4F9D-BED0-C24E5E4ADB94}" dt="2024-04-22T16:55:46.922" v="392" actId="6549"/>
        <pc:sldMkLst>
          <pc:docMk/>
          <pc:sldMk cId="3510489483" sldId="11383"/>
        </pc:sldMkLst>
        <pc:spChg chg="mod">
          <ac:chgData name="Deborah Damore" userId="9a82d574-7172-4e4a-a0d1-86293ec9e9da" providerId="ADAL" clId="{AF34DE14-7151-4F9D-BED0-C24E5E4ADB94}" dt="2024-04-22T16:55:46.922" v="392" actId="6549"/>
          <ac:spMkLst>
            <pc:docMk/>
            <pc:sldMk cId="3510489483" sldId="11383"/>
            <ac:spMk id="2" creationId="{CA631B05-78D7-32E9-95E1-7A5F6889B85C}"/>
          </ac:spMkLst>
        </pc:spChg>
        <pc:spChg chg="del">
          <ac:chgData name="Deborah Damore" userId="9a82d574-7172-4e4a-a0d1-86293ec9e9da" providerId="ADAL" clId="{AF34DE14-7151-4F9D-BED0-C24E5E4ADB94}" dt="2024-04-22T16:55:32.914" v="384" actId="478"/>
          <ac:spMkLst>
            <pc:docMk/>
            <pc:sldMk cId="3510489483" sldId="11383"/>
            <ac:spMk id="8" creationId="{E3AD877E-E5D7-1561-A5B6-3D61FCA43C42}"/>
          </ac:spMkLst>
        </pc:spChg>
        <pc:picChg chg="add mod">
          <ac:chgData name="Deborah Damore" userId="9a82d574-7172-4e4a-a0d1-86293ec9e9da" providerId="ADAL" clId="{AF34DE14-7151-4F9D-BED0-C24E5E4ADB94}" dt="2024-04-22T16:55:35.908" v="386" actId="14100"/>
          <ac:picMkLst>
            <pc:docMk/>
            <pc:sldMk cId="3510489483" sldId="11383"/>
            <ac:picMk id="5" creationId="{058EFE39-17E4-1EE2-0BA1-AD8B442FAFE3}"/>
          </ac:picMkLst>
        </pc:picChg>
        <pc:picChg chg="del">
          <ac:chgData name="Deborah Damore" userId="9a82d574-7172-4e4a-a0d1-86293ec9e9da" providerId="ADAL" clId="{AF34DE14-7151-4F9D-BED0-C24E5E4ADB94}" dt="2024-04-22T16:55:26.829" v="380" actId="478"/>
          <ac:picMkLst>
            <pc:docMk/>
            <pc:sldMk cId="3510489483" sldId="11383"/>
            <ac:picMk id="6" creationId="{8286065A-7092-D8B4-D8CE-81D5FD715BBA}"/>
          </ac:picMkLst>
        </pc:picChg>
      </pc:sldChg>
      <pc:sldChg chg="del">
        <pc:chgData name="Deborah Damore" userId="9a82d574-7172-4e4a-a0d1-86293ec9e9da" providerId="ADAL" clId="{AF34DE14-7151-4F9D-BED0-C24E5E4ADB94}" dt="2024-04-22T16:55:58.432" v="393" actId="2696"/>
        <pc:sldMkLst>
          <pc:docMk/>
          <pc:sldMk cId="1136949847" sldId="11384"/>
        </pc:sldMkLst>
      </pc:sldChg>
      <pc:sldChg chg="addSp modSp mod">
        <pc:chgData name="Deborah Damore" userId="9a82d574-7172-4e4a-a0d1-86293ec9e9da" providerId="ADAL" clId="{AF34DE14-7151-4F9D-BED0-C24E5E4ADB94}" dt="2024-04-22T16:52:46.192" v="377" actId="14100"/>
        <pc:sldMkLst>
          <pc:docMk/>
          <pc:sldMk cId="1154571612" sldId="2147475819"/>
        </pc:sldMkLst>
        <pc:picChg chg="add mod">
          <ac:chgData name="Deborah Damore" userId="9a82d574-7172-4e4a-a0d1-86293ec9e9da" providerId="ADAL" clId="{AF34DE14-7151-4F9D-BED0-C24E5E4ADB94}" dt="2024-04-22T16:52:46.192" v="377" actId="14100"/>
          <ac:picMkLst>
            <pc:docMk/>
            <pc:sldMk cId="1154571612" sldId="2147475819"/>
            <ac:picMk id="2" creationId="{5BCCF7C1-E699-B4B4-5D6A-AE0568E73025}"/>
          </ac:picMkLst>
        </pc:picChg>
        <pc:picChg chg="mod">
          <ac:chgData name="Deborah Damore" userId="9a82d574-7172-4e4a-a0d1-86293ec9e9da" providerId="ADAL" clId="{AF34DE14-7151-4F9D-BED0-C24E5E4ADB94}" dt="2024-04-22T16:52:42.308" v="375" actId="14100"/>
          <ac:picMkLst>
            <pc:docMk/>
            <pc:sldMk cId="1154571612" sldId="2147475819"/>
            <ac:picMk id="8" creationId="{A2A9EF9F-6E3B-5B84-4092-7FFE3A1C5101}"/>
          </ac:picMkLst>
        </pc:picChg>
      </pc:sldChg>
      <pc:sldChg chg="del">
        <pc:chgData name="Deborah Damore" userId="9a82d574-7172-4e4a-a0d1-86293ec9e9da" providerId="ADAL" clId="{AF34DE14-7151-4F9D-BED0-C24E5E4ADB94}" dt="2024-04-22T16:09:47.350" v="152" actId="2696"/>
        <pc:sldMkLst>
          <pc:docMk/>
          <pc:sldMk cId="4195487916" sldId="2147475822"/>
        </pc:sldMkLst>
      </pc:sldChg>
      <pc:sldChg chg="del">
        <pc:chgData name="Deborah Damore" userId="9a82d574-7172-4e4a-a0d1-86293ec9e9da" providerId="ADAL" clId="{AF34DE14-7151-4F9D-BED0-C24E5E4ADB94}" dt="2024-04-22T16:09:47.350" v="152" actId="2696"/>
        <pc:sldMkLst>
          <pc:docMk/>
          <pc:sldMk cId="243477090" sldId="2147475823"/>
        </pc:sldMkLst>
      </pc:sldChg>
      <pc:sldChg chg="del">
        <pc:chgData name="Deborah Damore" userId="9a82d574-7172-4e4a-a0d1-86293ec9e9da" providerId="ADAL" clId="{AF34DE14-7151-4F9D-BED0-C24E5E4ADB94}" dt="2024-04-22T16:09:51.686" v="153" actId="2696"/>
        <pc:sldMkLst>
          <pc:docMk/>
          <pc:sldMk cId="788897026" sldId="2147475824"/>
        </pc:sldMkLst>
      </pc:sldChg>
      <pc:sldChg chg="addSp modSp mod">
        <pc:chgData name="Deborah Damore" userId="9a82d574-7172-4e4a-a0d1-86293ec9e9da" providerId="ADAL" clId="{AF34DE14-7151-4F9D-BED0-C24E5E4ADB94}" dt="2024-04-22T16:50:00.252" v="300" actId="1076"/>
        <pc:sldMkLst>
          <pc:docMk/>
          <pc:sldMk cId="1744762538" sldId="2147475826"/>
        </pc:sldMkLst>
        <pc:spChg chg="mod">
          <ac:chgData name="Deborah Damore" userId="9a82d574-7172-4e4a-a0d1-86293ec9e9da" providerId="ADAL" clId="{AF34DE14-7151-4F9D-BED0-C24E5E4ADB94}" dt="2024-04-22T16:49:52.046" v="297" actId="1076"/>
          <ac:spMkLst>
            <pc:docMk/>
            <pc:sldMk cId="1744762538" sldId="2147475826"/>
            <ac:spMk id="8" creationId="{4DDA47AE-22F1-C6D5-9F57-C30B093B9C09}"/>
          </ac:spMkLst>
        </pc:spChg>
        <pc:picChg chg="mod">
          <ac:chgData name="Deborah Damore" userId="9a82d574-7172-4e4a-a0d1-86293ec9e9da" providerId="ADAL" clId="{AF34DE14-7151-4F9D-BED0-C24E5E4ADB94}" dt="2024-04-22T16:49:57.607" v="299" actId="1076"/>
          <ac:picMkLst>
            <pc:docMk/>
            <pc:sldMk cId="1744762538" sldId="2147475826"/>
            <ac:picMk id="9" creationId="{D194ABF0-A50E-F532-7FBD-642C3B78E5C4}"/>
          </ac:picMkLst>
        </pc:picChg>
        <pc:picChg chg="add mod">
          <ac:chgData name="Deborah Damore" userId="9a82d574-7172-4e4a-a0d1-86293ec9e9da" providerId="ADAL" clId="{AF34DE14-7151-4F9D-BED0-C24E5E4ADB94}" dt="2024-04-22T16:50:00.252" v="300" actId="1076"/>
          <ac:picMkLst>
            <pc:docMk/>
            <pc:sldMk cId="1744762538" sldId="2147475826"/>
            <ac:picMk id="10" creationId="{1566504E-1D1E-DBF2-2D45-941827360DE0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51:03.880" v="310" actId="14100"/>
        <pc:sldMkLst>
          <pc:docMk/>
          <pc:sldMk cId="701370276" sldId="2147475827"/>
        </pc:sldMkLst>
        <pc:spChg chg="mod">
          <ac:chgData name="Deborah Damore" userId="9a82d574-7172-4e4a-a0d1-86293ec9e9da" providerId="ADAL" clId="{AF34DE14-7151-4F9D-BED0-C24E5E4ADB94}" dt="2024-04-22T16:50:37.525" v="306" actId="1076"/>
          <ac:spMkLst>
            <pc:docMk/>
            <pc:sldMk cId="701370276" sldId="2147475827"/>
            <ac:spMk id="3" creationId="{AA97505C-413D-CC67-E9C6-285F88406635}"/>
          </ac:spMkLst>
        </pc:spChg>
        <pc:spChg chg="mod">
          <ac:chgData name="Deborah Damore" userId="9a82d574-7172-4e4a-a0d1-86293ec9e9da" providerId="ADAL" clId="{AF34DE14-7151-4F9D-BED0-C24E5E4ADB94}" dt="2024-04-22T16:50:41.295" v="307" actId="1076"/>
          <ac:spMkLst>
            <pc:docMk/>
            <pc:sldMk cId="701370276" sldId="2147475827"/>
            <ac:spMk id="5" creationId="{90751672-1FCE-BC52-7F79-2CF6AEDDFC9A}"/>
          </ac:spMkLst>
        </pc:spChg>
        <pc:spChg chg="mod">
          <ac:chgData name="Deborah Damore" userId="9a82d574-7172-4e4a-a0d1-86293ec9e9da" providerId="ADAL" clId="{AF34DE14-7151-4F9D-BED0-C24E5E4ADB94}" dt="2024-04-22T16:50:31.903" v="304" actId="1076"/>
          <ac:spMkLst>
            <pc:docMk/>
            <pc:sldMk cId="701370276" sldId="2147475827"/>
            <ac:spMk id="6" creationId="{9C4C732F-32B9-B2AC-6B9E-F1F55072694E}"/>
          </ac:spMkLst>
        </pc:spChg>
        <pc:picChg chg="add mod">
          <ac:chgData name="Deborah Damore" userId="9a82d574-7172-4e4a-a0d1-86293ec9e9da" providerId="ADAL" clId="{AF34DE14-7151-4F9D-BED0-C24E5E4ADB94}" dt="2024-04-22T16:51:03.880" v="310" actId="14100"/>
          <ac:picMkLst>
            <pc:docMk/>
            <pc:sldMk cId="701370276" sldId="2147475827"/>
            <ac:picMk id="9" creationId="{73C31762-90D7-B840-CA9C-CAE1C9A39818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50:23.284" v="303" actId="1076"/>
        <pc:sldMkLst>
          <pc:docMk/>
          <pc:sldMk cId="1610807249" sldId="2147475828"/>
        </pc:sldMkLst>
        <pc:spChg chg="mod">
          <ac:chgData name="Deborah Damore" userId="9a82d574-7172-4e4a-a0d1-86293ec9e9da" providerId="ADAL" clId="{AF34DE14-7151-4F9D-BED0-C24E5E4ADB94}" dt="2024-04-22T16:50:21.628" v="302" actId="1076"/>
          <ac:spMkLst>
            <pc:docMk/>
            <pc:sldMk cId="1610807249" sldId="2147475828"/>
            <ac:spMk id="5" creationId="{220CC3C0-EA79-8898-4B74-0AAB35C31CD4}"/>
          </ac:spMkLst>
        </pc:spChg>
        <pc:picChg chg="add mod">
          <ac:chgData name="Deborah Damore" userId="9a82d574-7172-4e4a-a0d1-86293ec9e9da" providerId="ADAL" clId="{AF34DE14-7151-4F9D-BED0-C24E5E4ADB94}" dt="2024-04-22T16:50:23.284" v="303" actId="1076"/>
          <ac:picMkLst>
            <pc:docMk/>
            <pc:sldMk cId="1610807249" sldId="2147475828"/>
            <ac:picMk id="3" creationId="{AE006FBC-D5F0-4204-0C83-62850DF6559F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36:09.821" v="277" actId="1076"/>
        <pc:sldMkLst>
          <pc:docMk/>
          <pc:sldMk cId="2105885016" sldId="2147475829"/>
        </pc:sldMkLst>
        <pc:spChg chg="mod">
          <ac:chgData name="Deborah Damore" userId="9a82d574-7172-4e4a-a0d1-86293ec9e9da" providerId="ADAL" clId="{AF34DE14-7151-4F9D-BED0-C24E5E4ADB94}" dt="2024-04-22T16:34:51.436" v="275" actId="14100"/>
          <ac:spMkLst>
            <pc:docMk/>
            <pc:sldMk cId="2105885016" sldId="2147475829"/>
            <ac:spMk id="3" creationId="{29724FAE-2070-5676-D5B6-2A16051D9ACE}"/>
          </ac:spMkLst>
        </pc:spChg>
        <pc:picChg chg="add mod">
          <ac:chgData name="Deborah Damore" userId="9a82d574-7172-4e4a-a0d1-86293ec9e9da" providerId="ADAL" clId="{AF34DE14-7151-4F9D-BED0-C24E5E4ADB94}" dt="2024-04-22T16:36:09.821" v="277" actId="1076"/>
          <ac:picMkLst>
            <pc:docMk/>
            <pc:sldMk cId="2105885016" sldId="2147475829"/>
            <ac:picMk id="5" creationId="{4E1EECA2-DA61-0B64-9956-2D7D162374B5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34:02.164" v="266" actId="1076"/>
        <pc:sldMkLst>
          <pc:docMk/>
          <pc:sldMk cId="2616365569" sldId="2147475830"/>
        </pc:sldMkLst>
        <pc:spChg chg="mod">
          <ac:chgData name="Deborah Damore" userId="9a82d574-7172-4e4a-a0d1-86293ec9e9da" providerId="ADAL" clId="{AF34DE14-7151-4F9D-BED0-C24E5E4ADB94}" dt="2024-04-22T16:33:50.433" v="264" actId="1076"/>
          <ac:spMkLst>
            <pc:docMk/>
            <pc:sldMk cId="2616365569" sldId="2147475830"/>
            <ac:spMk id="6" creationId="{DA692D3E-79F1-6029-095A-B16010B30A5F}"/>
          </ac:spMkLst>
        </pc:spChg>
        <pc:picChg chg="add mod">
          <ac:chgData name="Deborah Damore" userId="9a82d574-7172-4e4a-a0d1-86293ec9e9da" providerId="ADAL" clId="{AF34DE14-7151-4F9D-BED0-C24E5E4ADB94}" dt="2024-04-22T16:34:02.164" v="266" actId="1076"/>
          <ac:picMkLst>
            <pc:docMk/>
            <pc:sldMk cId="2616365569" sldId="2147475830"/>
            <ac:picMk id="4" creationId="{5CDF2CFD-234D-5887-3C4F-ADEA514D6F0C}"/>
          </ac:picMkLst>
        </pc:picChg>
      </pc:sldChg>
      <pc:sldChg chg="addSp modSp mod ord">
        <pc:chgData name="Deborah Damore" userId="9a82d574-7172-4e4a-a0d1-86293ec9e9da" providerId="ADAL" clId="{AF34DE14-7151-4F9D-BED0-C24E5E4ADB94}" dt="2024-04-22T16:33:09.562" v="262"/>
        <pc:sldMkLst>
          <pc:docMk/>
          <pc:sldMk cId="1399130489" sldId="2147475850"/>
        </pc:sldMkLst>
        <pc:spChg chg="mod">
          <ac:chgData name="Deborah Damore" userId="9a82d574-7172-4e4a-a0d1-86293ec9e9da" providerId="ADAL" clId="{AF34DE14-7151-4F9D-BED0-C24E5E4ADB94}" dt="2024-04-22T16:10:41.570" v="160" actId="255"/>
          <ac:spMkLst>
            <pc:docMk/>
            <pc:sldMk cId="1399130489" sldId="2147475850"/>
            <ac:spMk id="3" creationId="{EDB7A371-3E9B-056B-E2D3-52927D379A7E}"/>
          </ac:spMkLst>
        </pc:spChg>
        <pc:spChg chg="mod">
          <ac:chgData name="Deborah Damore" userId="9a82d574-7172-4e4a-a0d1-86293ec9e9da" providerId="ADAL" clId="{AF34DE14-7151-4F9D-BED0-C24E5E4ADB94}" dt="2024-04-22T16:11:28.812" v="165" actId="1076"/>
          <ac:spMkLst>
            <pc:docMk/>
            <pc:sldMk cId="1399130489" sldId="2147475850"/>
            <ac:spMk id="5" creationId="{4D1F8EC9-A5C1-5C43-B6DE-BDA8A0031350}"/>
          </ac:spMkLst>
        </pc:spChg>
        <pc:graphicFrameChg chg="mod">
          <ac:chgData name="Deborah Damore" userId="9a82d574-7172-4e4a-a0d1-86293ec9e9da" providerId="ADAL" clId="{AF34DE14-7151-4F9D-BED0-C24E5E4ADB94}" dt="2024-04-22T16:10:18.295" v="156" actId="1076"/>
          <ac:graphicFrameMkLst>
            <pc:docMk/>
            <pc:sldMk cId="1399130489" sldId="2147475850"/>
            <ac:graphicFrameMk id="6" creationId="{D4F705D2-3FC2-3D9E-4AD2-ED6991EC628B}"/>
          </ac:graphicFrameMkLst>
        </pc:graphicFrameChg>
        <pc:picChg chg="add mod">
          <ac:chgData name="Deborah Damore" userId="9a82d574-7172-4e4a-a0d1-86293ec9e9da" providerId="ADAL" clId="{AF34DE14-7151-4F9D-BED0-C24E5E4ADB94}" dt="2024-04-22T16:11:24.362" v="164" actId="1076"/>
          <ac:picMkLst>
            <pc:docMk/>
            <pc:sldMk cId="1399130489" sldId="2147475850"/>
            <ac:picMk id="23" creationId="{E7CC4A40-62CA-7689-C40C-5DCF5EAD5044}"/>
          </ac:picMkLst>
        </pc:picChg>
      </pc:sldChg>
      <pc:sldChg chg="modSp mod">
        <pc:chgData name="Deborah Damore" userId="9a82d574-7172-4e4a-a0d1-86293ec9e9da" providerId="ADAL" clId="{AF34DE14-7151-4F9D-BED0-C24E5E4ADB94}" dt="2024-04-22T16:52:07.047" v="369" actId="6549"/>
        <pc:sldMkLst>
          <pc:docMk/>
          <pc:sldMk cId="2512672185" sldId="2147475851"/>
        </pc:sldMkLst>
        <pc:spChg chg="mod">
          <ac:chgData name="Deborah Damore" userId="9a82d574-7172-4e4a-a0d1-86293ec9e9da" providerId="ADAL" clId="{AF34DE14-7151-4F9D-BED0-C24E5E4ADB94}" dt="2024-04-22T16:50:57.897" v="309" actId="1076"/>
          <ac:spMkLst>
            <pc:docMk/>
            <pc:sldMk cId="2512672185" sldId="2147475851"/>
            <ac:spMk id="4" creationId="{065ED531-A599-409C-C1EE-D611BD4F92B3}"/>
          </ac:spMkLst>
        </pc:spChg>
        <pc:spChg chg="mod">
          <ac:chgData name="Deborah Damore" userId="9a82d574-7172-4e4a-a0d1-86293ec9e9da" providerId="ADAL" clId="{AF34DE14-7151-4F9D-BED0-C24E5E4ADB94}" dt="2024-04-22T16:52:07.047" v="369" actId="6549"/>
          <ac:spMkLst>
            <pc:docMk/>
            <pc:sldMk cId="2512672185" sldId="2147475851"/>
            <ac:spMk id="36" creationId="{2153A45B-B6ED-43AD-3FA2-A13E7B0CF7FC}"/>
          </ac:spMkLst>
        </pc:spChg>
      </pc:sldChg>
      <pc:sldChg chg="addSp modSp mod">
        <pc:chgData name="Deborah Damore" userId="9a82d574-7172-4e4a-a0d1-86293ec9e9da" providerId="ADAL" clId="{AF34DE14-7151-4F9D-BED0-C24E5E4ADB94}" dt="2024-04-22T17:02:01.686" v="417" actId="1076"/>
        <pc:sldMkLst>
          <pc:docMk/>
          <pc:sldMk cId="2215688727" sldId="2147475852"/>
        </pc:sldMkLst>
        <pc:spChg chg="mod">
          <ac:chgData name="Deborah Damore" userId="9a82d574-7172-4e4a-a0d1-86293ec9e9da" providerId="ADAL" clId="{AF34DE14-7151-4F9D-BED0-C24E5E4ADB94}" dt="2024-04-22T17:02:01.686" v="417" actId="1076"/>
          <ac:spMkLst>
            <pc:docMk/>
            <pc:sldMk cId="2215688727" sldId="2147475852"/>
            <ac:spMk id="3" creationId="{09D16F82-3096-D75D-3F82-0B5BC64324F4}"/>
          </ac:spMkLst>
        </pc:spChg>
        <pc:spChg chg="mod">
          <ac:chgData name="Deborah Damore" userId="9a82d574-7172-4e4a-a0d1-86293ec9e9da" providerId="ADAL" clId="{AF34DE14-7151-4F9D-BED0-C24E5E4ADB94}" dt="2024-04-22T16:52:31.280" v="371" actId="1076"/>
          <ac:spMkLst>
            <pc:docMk/>
            <pc:sldMk cId="2215688727" sldId="2147475852"/>
            <ac:spMk id="5" creationId="{DE3C260F-5783-0EB2-02E3-D6E7F2113B88}"/>
          </ac:spMkLst>
        </pc:spChg>
        <pc:picChg chg="add mod">
          <ac:chgData name="Deborah Damore" userId="9a82d574-7172-4e4a-a0d1-86293ec9e9da" providerId="ADAL" clId="{AF34DE14-7151-4F9D-BED0-C24E5E4ADB94}" dt="2024-04-22T16:52:32.538" v="372" actId="1076"/>
          <ac:picMkLst>
            <pc:docMk/>
            <pc:sldMk cId="2215688727" sldId="2147475852"/>
            <ac:picMk id="7" creationId="{D70E785B-43A3-4B80-FA14-4CEB392AB5B9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34:33.193" v="271" actId="1076"/>
        <pc:sldMkLst>
          <pc:docMk/>
          <pc:sldMk cId="825992538" sldId="2147475853"/>
        </pc:sldMkLst>
        <pc:spChg chg="mod">
          <ac:chgData name="Deborah Damore" userId="9a82d574-7172-4e4a-a0d1-86293ec9e9da" providerId="ADAL" clId="{AF34DE14-7151-4F9D-BED0-C24E5E4ADB94}" dt="2024-04-22T16:34:20.013" v="269" actId="1076"/>
          <ac:spMkLst>
            <pc:docMk/>
            <pc:sldMk cId="825992538" sldId="2147475853"/>
            <ac:spMk id="11" creationId="{9DCE2450-232F-0E98-3E81-9E1606F7AB42}"/>
          </ac:spMkLst>
        </pc:spChg>
        <pc:picChg chg="add mod">
          <ac:chgData name="Deborah Damore" userId="9a82d574-7172-4e4a-a0d1-86293ec9e9da" providerId="ADAL" clId="{AF34DE14-7151-4F9D-BED0-C24E5E4ADB94}" dt="2024-04-22T16:34:33.193" v="271" actId="1076"/>
          <ac:picMkLst>
            <pc:docMk/>
            <pc:sldMk cId="825992538" sldId="2147475853"/>
            <ac:picMk id="4" creationId="{583CCAE9-91D2-AB92-9974-C025FAE30D4C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47:13.965" v="280" actId="1076"/>
        <pc:sldMkLst>
          <pc:docMk/>
          <pc:sldMk cId="3368387177" sldId="2147475854"/>
        </pc:sldMkLst>
        <pc:spChg chg="mod">
          <ac:chgData name="Deborah Damore" userId="9a82d574-7172-4e4a-a0d1-86293ec9e9da" providerId="ADAL" clId="{AF34DE14-7151-4F9D-BED0-C24E5E4ADB94}" dt="2024-04-22T16:47:11.793" v="279" actId="1076"/>
          <ac:spMkLst>
            <pc:docMk/>
            <pc:sldMk cId="3368387177" sldId="2147475854"/>
            <ac:spMk id="6" creationId="{BAD9B99A-CF3E-E0E0-1840-A4D0BE5B6CF5}"/>
          </ac:spMkLst>
        </pc:spChg>
        <pc:picChg chg="add mod">
          <ac:chgData name="Deborah Damore" userId="9a82d574-7172-4e4a-a0d1-86293ec9e9da" providerId="ADAL" clId="{AF34DE14-7151-4F9D-BED0-C24E5E4ADB94}" dt="2024-04-22T16:47:13.965" v="280" actId="1076"/>
          <ac:picMkLst>
            <pc:docMk/>
            <pc:sldMk cId="3368387177" sldId="2147475854"/>
            <ac:picMk id="4" creationId="{21E6AB53-A99A-F719-61BB-90E40A46EA99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47:48.644" v="282" actId="1076"/>
        <pc:sldMkLst>
          <pc:docMk/>
          <pc:sldMk cId="2565827657" sldId="2147475855"/>
        </pc:sldMkLst>
        <pc:spChg chg="mod">
          <ac:chgData name="Deborah Damore" userId="9a82d574-7172-4e4a-a0d1-86293ec9e9da" providerId="ADAL" clId="{AF34DE14-7151-4F9D-BED0-C24E5E4ADB94}" dt="2024-04-22T16:47:48.644" v="282" actId="1076"/>
          <ac:spMkLst>
            <pc:docMk/>
            <pc:sldMk cId="2565827657" sldId="2147475855"/>
            <ac:spMk id="7" creationId="{7AC27D50-77FE-039F-B153-C394FEC086BA}"/>
          </ac:spMkLst>
        </pc:spChg>
        <pc:picChg chg="add mod">
          <ac:chgData name="Deborah Damore" userId="9a82d574-7172-4e4a-a0d1-86293ec9e9da" providerId="ADAL" clId="{AF34DE14-7151-4F9D-BED0-C24E5E4ADB94}" dt="2024-04-22T16:47:43.471" v="281"/>
          <ac:picMkLst>
            <pc:docMk/>
            <pc:sldMk cId="2565827657" sldId="2147475855"/>
            <ac:picMk id="3" creationId="{EC6B2BDF-6B6A-0CF6-D0F9-DC871BEB4CDC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48:00.236" v="284" actId="1076"/>
        <pc:sldMkLst>
          <pc:docMk/>
          <pc:sldMk cId="2023125605" sldId="2147475856"/>
        </pc:sldMkLst>
        <pc:spChg chg="mod">
          <ac:chgData name="Deborah Damore" userId="9a82d574-7172-4e4a-a0d1-86293ec9e9da" providerId="ADAL" clId="{AF34DE14-7151-4F9D-BED0-C24E5E4ADB94}" dt="2024-04-22T16:48:00.236" v="284" actId="1076"/>
          <ac:spMkLst>
            <pc:docMk/>
            <pc:sldMk cId="2023125605" sldId="2147475856"/>
            <ac:spMk id="6" creationId="{A4095972-98DF-F09C-57A6-EE5A8EFD113F}"/>
          </ac:spMkLst>
        </pc:spChg>
        <pc:picChg chg="add mod">
          <ac:chgData name="Deborah Damore" userId="9a82d574-7172-4e4a-a0d1-86293ec9e9da" providerId="ADAL" clId="{AF34DE14-7151-4F9D-BED0-C24E5E4ADB94}" dt="2024-04-22T16:47:55.191" v="283"/>
          <ac:picMkLst>
            <pc:docMk/>
            <pc:sldMk cId="2023125605" sldId="2147475856"/>
            <ac:picMk id="2" creationId="{C846AA5B-EDE5-FF65-3A83-7619D2136000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48:29.434" v="288" actId="1076"/>
        <pc:sldMkLst>
          <pc:docMk/>
          <pc:sldMk cId="0" sldId="2147475857"/>
        </pc:sldMkLst>
        <pc:picChg chg="add mod">
          <ac:chgData name="Deborah Damore" userId="9a82d574-7172-4e4a-a0d1-86293ec9e9da" providerId="ADAL" clId="{AF34DE14-7151-4F9D-BED0-C24E5E4ADB94}" dt="2024-04-22T16:48:29.434" v="288" actId="1076"/>
          <ac:picMkLst>
            <pc:docMk/>
            <pc:sldMk cId="0" sldId="2147475857"/>
            <ac:picMk id="9" creationId="{B98588EF-5E67-7854-A1DE-21004507E47D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48:50.589" v="291" actId="1076"/>
        <pc:sldMkLst>
          <pc:docMk/>
          <pc:sldMk cId="1947989039" sldId="2147475858"/>
        </pc:sldMkLst>
        <pc:spChg chg="mod">
          <ac:chgData name="Deborah Damore" userId="9a82d574-7172-4e4a-a0d1-86293ec9e9da" providerId="ADAL" clId="{AF34DE14-7151-4F9D-BED0-C24E5E4ADB94}" dt="2024-04-22T16:48:45.427" v="290" actId="1076"/>
          <ac:spMkLst>
            <pc:docMk/>
            <pc:sldMk cId="1947989039" sldId="2147475858"/>
            <ac:spMk id="3" creationId="{8E03E4F9-07BD-DCB8-CA7F-C67728F98DDB}"/>
          </ac:spMkLst>
        </pc:spChg>
        <pc:picChg chg="add mod">
          <ac:chgData name="Deborah Damore" userId="9a82d574-7172-4e4a-a0d1-86293ec9e9da" providerId="ADAL" clId="{AF34DE14-7151-4F9D-BED0-C24E5E4ADB94}" dt="2024-04-22T16:48:50.589" v="291" actId="1076"/>
          <ac:picMkLst>
            <pc:docMk/>
            <pc:sldMk cId="1947989039" sldId="2147475858"/>
            <ac:picMk id="4" creationId="{BC46BEA1-78A0-052A-E918-556807C04667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49:09.360" v="294" actId="14100"/>
        <pc:sldMkLst>
          <pc:docMk/>
          <pc:sldMk cId="0" sldId="2147475859"/>
        </pc:sldMkLst>
        <pc:picChg chg="add mod">
          <ac:chgData name="Deborah Damore" userId="9a82d574-7172-4e4a-a0d1-86293ec9e9da" providerId="ADAL" clId="{AF34DE14-7151-4F9D-BED0-C24E5E4ADB94}" dt="2024-04-22T16:49:09.360" v="294" actId="14100"/>
          <ac:picMkLst>
            <pc:docMk/>
            <pc:sldMk cId="0" sldId="2147475859"/>
            <ac:picMk id="8" creationId="{83778D25-2A64-B9FD-A493-ABF7ACE93F80}"/>
          </ac:picMkLst>
        </pc:picChg>
      </pc:sldChg>
      <pc:sldChg chg="addSp modSp mod">
        <pc:chgData name="Deborah Damore" userId="9a82d574-7172-4e4a-a0d1-86293ec9e9da" providerId="ADAL" clId="{AF34DE14-7151-4F9D-BED0-C24E5E4ADB94}" dt="2024-04-22T16:08:40.425" v="144" actId="1076"/>
        <pc:sldMkLst>
          <pc:docMk/>
          <pc:sldMk cId="4054144854" sldId="2147475860"/>
        </pc:sldMkLst>
        <pc:spChg chg="mod">
          <ac:chgData name="Deborah Damore" userId="9a82d574-7172-4e4a-a0d1-86293ec9e9da" providerId="ADAL" clId="{AF34DE14-7151-4F9D-BED0-C24E5E4ADB94}" dt="2024-04-22T16:08:40.425" v="144" actId="1076"/>
          <ac:spMkLst>
            <pc:docMk/>
            <pc:sldMk cId="4054144854" sldId="2147475860"/>
            <ac:spMk id="23" creationId="{278EACD2-34DB-7010-A419-F1B2AD84074D}"/>
          </ac:spMkLst>
        </pc:spChg>
        <pc:picChg chg="add mod">
          <ac:chgData name="Deborah Damore" userId="9a82d574-7172-4e4a-a0d1-86293ec9e9da" providerId="ADAL" clId="{AF34DE14-7151-4F9D-BED0-C24E5E4ADB94}" dt="2024-04-22T16:08:33.787" v="143" actId="1076"/>
          <ac:picMkLst>
            <pc:docMk/>
            <pc:sldMk cId="4054144854" sldId="2147475860"/>
            <ac:picMk id="5" creationId="{DF0BB674-73E7-D7FE-859E-DB5B67F9F6EE}"/>
          </ac:picMkLst>
        </pc:picChg>
      </pc:sldChg>
      <pc:sldMasterChg chg="delSldLayout">
        <pc:chgData name="Deborah Damore" userId="9a82d574-7172-4e4a-a0d1-86293ec9e9da" providerId="ADAL" clId="{AF34DE14-7151-4F9D-BED0-C24E5E4ADB94}" dt="2024-04-22T17:01:15.548" v="411" actId="2696"/>
        <pc:sldMasterMkLst>
          <pc:docMk/>
          <pc:sldMasterMk cId="0" sldId="2147483689"/>
        </pc:sldMasterMkLst>
        <pc:sldLayoutChg chg="del">
          <pc:chgData name="Deborah Damore" userId="9a82d574-7172-4e4a-a0d1-86293ec9e9da" providerId="ADAL" clId="{AF34DE14-7151-4F9D-BED0-C24E5E4ADB94}" dt="2024-04-22T17:00:32.870" v="408" actId="2696"/>
          <pc:sldLayoutMkLst>
            <pc:docMk/>
            <pc:sldMasterMk cId="0" sldId="2147483689"/>
            <pc:sldLayoutMk cId="0" sldId="2147483660"/>
          </pc:sldLayoutMkLst>
        </pc:sldLayoutChg>
        <pc:sldLayoutChg chg="del">
          <pc:chgData name="Deborah Damore" userId="9a82d574-7172-4e4a-a0d1-86293ec9e9da" providerId="ADAL" clId="{AF34DE14-7151-4F9D-BED0-C24E5E4ADB94}" dt="2024-04-22T17:01:15.548" v="411" actId="2696"/>
          <pc:sldLayoutMkLst>
            <pc:docMk/>
            <pc:sldMasterMk cId="0" sldId="2147483689"/>
            <pc:sldLayoutMk cId="0" sldId="2147483684"/>
          </pc:sldLayoutMkLst>
        </pc:sldLayoutChg>
        <pc:sldLayoutChg chg="del">
          <pc:chgData name="Deborah Damore" userId="9a82d574-7172-4e4a-a0d1-86293ec9e9da" providerId="ADAL" clId="{AF34DE14-7151-4F9D-BED0-C24E5E4ADB94}" dt="2024-04-22T17:00:48.723" v="410" actId="2696"/>
          <pc:sldLayoutMkLst>
            <pc:docMk/>
            <pc:sldMasterMk cId="0" sldId="2147483689"/>
            <pc:sldLayoutMk cId="3162342848" sldId="2147483692"/>
          </pc:sldLayoutMkLst>
        </pc:sldLayoutChg>
        <pc:sldLayoutChg chg="del">
          <pc:chgData name="Deborah Damore" userId="9a82d574-7172-4e4a-a0d1-86293ec9e9da" providerId="ADAL" clId="{AF34DE14-7151-4F9D-BED0-C24E5E4ADB94}" dt="2024-04-22T17:01:15.548" v="411" actId="2696"/>
          <pc:sldLayoutMkLst>
            <pc:docMk/>
            <pc:sldMasterMk cId="0" sldId="2147483689"/>
            <pc:sldLayoutMk cId="1070551775" sldId="214748369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0F0870-507A-4DC6-B487-0D876B9DBD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7F7F730-0240-4C1D-8022-27FC2DF1747C}">
      <dgm:prSet phldrT="[Text]" custT="1"/>
      <dgm:spPr/>
      <dgm:t>
        <a:bodyPr/>
        <a:lstStyle/>
        <a:p>
          <a:r>
            <a:rPr lang="en-US" sz="1600" b="1" dirty="0">
              <a:latin typeface="Manrope" panose="020B0604020202020204" charset="0"/>
            </a:rPr>
            <a:t>April 9</a:t>
          </a:r>
          <a:r>
            <a:rPr lang="en-US" sz="1600" b="1" baseline="30000" dirty="0">
              <a:latin typeface="Manrope" panose="020B0604020202020204" charset="0"/>
            </a:rPr>
            <a:t>th</a:t>
          </a:r>
          <a:r>
            <a:rPr lang="en-US" sz="1600" b="1" dirty="0">
              <a:latin typeface="Manrope" panose="020B0604020202020204" charset="0"/>
            </a:rPr>
            <a:t>, 2024</a:t>
          </a:r>
        </a:p>
        <a:p>
          <a:r>
            <a:rPr lang="en-US" sz="1600" dirty="0">
              <a:latin typeface="Manrope" panose="020B0604020202020204" charset="0"/>
            </a:rPr>
            <a:t>USPS files R2024-2</a:t>
          </a:r>
        </a:p>
        <a:p>
          <a:r>
            <a:rPr lang="en-US" sz="1600" dirty="0">
              <a:latin typeface="Manrope" panose="020B0604020202020204" charset="0"/>
            </a:rPr>
            <a:t>for a summer postage increase</a:t>
          </a:r>
        </a:p>
      </dgm:t>
    </dgm:pt>
    <dgm:pt modelId="{9547963C-738D-4705-8D74-BFAED0ED551A}" type="parTrans" cxnId="{651A28D5-511F-410A-891E-EFBFEBD752DF}">
      <dgm:prSet/>
      <dgm:spPr/>
      <dgm:t>
        <a:bodyPr/>
        <a:lstStyle/>
        <a:p>
          <a:endParaRPr lang="en-US"/>
        </a:p>
      </dgm:t>
    </dgm:pt>
    <dgm:pt modelId="{D01D62E7-4886-44DF-A67D-7B8474B0CBFF}" type="sibTrans" cxnId="{651A28D5-511F-410A-891E-EFBFEBD752DF}">
      <dgm:prSet/>
      <dgm:spPr/>
      <dgm:t>
        <a:bodyPr/>
        <a:lstStyle/>
        <a:p>
          <a:endParaRPr lang="en-US" dirty="0"/>
        </a:p>
      </dgm:t>
    </dgm:pt>
    <dgm:pt modelId="{D07B6E49-70C5-4611-BC65-21F98010F32F}">
      <dgm:prSet phldrT="[Text]" custT="1"/>
      <dgm:spPr/>
      <dgm:t>
        <a:bodyPr/>
        <a:lstStyle/>
        <a:p>
          <a:r>
            <a:rPr lang="en-US" sz="1600" b="1" dirty="0">
              <a:latin typeface="Manrope" panose="020B0604020202020204" charset="0"/>
            </a:rPr>
            <a:t>May 8</a:t>
          </a:r>
          <a:r>
            <a:rPr lang="en-US" sz="1600" b="1" baseline="30000" dirty="0">
              <a:latin typeface="Manrope" panose="020B0604020202020204" charset="0"/>
            </a:rPr>
            <a:t>th</a:t>
          </a:r>
          <a:r>
            <a:rPr lang="en-US" sz="1600" b="1" dirty="0">
              <a:latin typeface="Manrope" panose="020B0604020202020204" charset="0"/>
            </a:rPr>
            <a:t>, 2024</a:t>
          </a:r>
        </a:p>
        <a:p>
          <a:r>
            <a:rPr lang="en-US" sz="1600" dirty="0">
              <a:latin typeface="Manrope" panose="020B0604020202020204" charset="0"/>
            </a:rPr>
            <a:t>Comments due to Postal Regulatory Commission (PRC)</a:t>
          </a:r>
        </a:p>
      </dgm:t>
    </dgm:pt>
    <dgm:pt modelId="{B6D2FFAC-BC4A-4F98-B21E-FB92D4AA84CC}" type="parTrans" cxnId="{0DC8B89C-2FBC-4689-8462-661A6CC3733A}">
      <dgm:prSet/>
      <dgm:spPr/>
      <dgm:t>
        <a:bodyPr/>
        <a:lstStyle/>
        <a:p>
          <a:endParaRPr lang="en-US"/>
        </a:p>
      </dgm:t>
    </dgm:pt>
    <dgm:pt modelId="{44190B6F-87FC-48B6-948A-6921FC93934B}" type="sibTrans" cxnId="{0DC8B89C-2FBC-4689-8462-661A6CC3733A}">
      <dgm:prSet/>
      <dgm:spPr/>
      <dgm:t>
        <a:bodyPr/>
        <a:lstStyle/>
        <a:p>
          <a:endParaRPr lang="en-US" dirty="0"/>
        </a:p>
      </dgm:t>
    </dgm:pt>
    <dgm:pt modelId="{392E765E-564D-4020-8770-1582AA64686C}">
      <dgm:prSet phldrT="[Text]" custT="1"/>
      <dgm:spPr/>
      <dgm:t>
        <a:bodyPr/>
        <a:lstStyle/>
        <a:p>
          <a:r>
            <a:rPr lang="en-US" sz="1600" b="1" dirty="0">
              <a:latin typeface="Manrope" panose="020B0604020202020204" charset="0"/>
            </a:rPr>
            <a:t>May 30</a:t>
          </a:r>
          <a:r>
            <a:rPr lang="en-US" sz="1600" b="1" baseline="30000" dirty="0">
              <a:latin typeface="Manrope" panose="020B0604020202020204" charset="0"/>
            </a:rPr>
            <a:t>th</a:t>
          </a:r>
          <a:r>
            <a:rPr lang="en-US" sz="1600" b="1" dirty="0">
              <a:latin typeface="Manrope" panose="020B0604020202020204" charset="0"/>
            </a:rPr>
            <a:t>, 2024</a:t>
          </a:r>
        </a:p>
        <a:p>
          <a:r>
            <a:rPr lang="en-US" sz="1600" dirty="0">
              <a:latin typeface="Manrope" panose="020B0604020202020204" charset="0"/>
            </a:rPr>
            <a:t>PRC will approve or remand the price filing</a:t>
          </a:r>
        </a:p>
      </dgm:t>
    </dgm:pt>
    <dgm:pt modelId="{3EB13419-9236-48A4-B644-6326AEE93628}" type="parTrans" cxnId="{AF163E87-F1FA-4B92-A08D-13D7AD912064}">
      <dgm:prSet/>
      <dgm:spPr/>
      <dgm:t>
        <a:bodyPr/>
        <a:lstStyle/>
        <a:p>
          <a:endParaRPr lang="en-US"/>
        </a:p>
      </dgm:t>
    </dgm:pt>
    <dgm:pt modelId="{7A955623-5182-4551-B292-9AEA717F1A4C}" type="sibTrans" cxnId="{AF163E87-F1FA-4B92-A08D-13D7AD912064}">
      <dgm:prSet/>
      <dgm:spPr/>
      <dgm:t>
        <a:bodyPr/>
        <a:lstStyle/>
        <a:p>
          <a:endParaRPr lang="en-US" dirty="0"/>
        </a:p>
      </dgm:t>
    </dgm:pt>
    <dgm:pt modelId="{E37A37AD-5E5F-40B4-8C40-D14E3B9AD570}">
      <dgm:prSet phldrT="[Text]" custT="1"/>
      <dgm:spPr/>
      <dgm:t>
        <a:bodyPr/>
        <a:lstStyle/>
        <a:p>
          <a:r>
            <a:rPr lang="en-US" sz="1600" b="1" dirty="0">
              <a:latin typeface="Manrope" panose="020B0604020202020204" charset="0"/>
            </a:rPr>
            <a:t>July 14</a:t>
          </a:r>
          <a:r>
            <a:rPr lang="en-US" sz="1600" b="1" baseline="30000" dirty="0">
              <a:latin typeface="Manrope" panose="020B0604020202020204" charset="0"/>
            </a:rPr>
            <a:t>th</a:t>
          </a:r>
          <a:r>
            <a:rPr lang="en-US" sz="1600" b="1" dirty="0">
              <a:latin typeface="Manrope" panose="020B0604020202020204" charset="0"/>
            </a:rPr>
            <a:t>, 2024</a:t>
          </a:r>
        </a:p>
        <a:p>
          <a:r>
            <a:rPr lang="en-US" sz="1600" dirty="0">
              <a:latin typeface="Manrope" panose="020B0604020202020204" charset="0"/>
            </a:rPr>
            <a:t>New Market Dominant Rates become effective</a:t>
          </a:r>
        </a:p>
      </dgm:t>
    </dgm:pt>
    <dgm:pt modelId="{DC6985A8-6638-4C2A-8DE2-FCACA0CD950E}" type="parTrans" cxnId="{EB4F1950-DDC2-45F0-B7D3-2F55191E27F5}">
      <dgm:prSet/>
      <dgm:spPr/>
      <dgm:t>
        <a:bodyPr/>
        <a:lstStyle/>
        <a:p>
          <a:endParaRPr lang="en-US"/>
        </a:p>
      </dgm:t>
    </dgm:pt>
    <dgm:pt modelId="{FDAB5B2C-0450-4DA2-89E8-9CD7D5DC10DA}" type="sibTrans" cxnId="{EB4F1950-DDC2-45F0-B7D3-2F55191E27F5}">
      <dgm:prSet/>
      <dgm:spPr/>
      <dgm:t>
        <a:bodyPr/>
        <a:lstStyle/>
        <a:p>
          <a:endParaRPr lang="en-US"/>
        </a:p>
      </dgm:t>
    </dgm:pt>
    <dgm:pt modelId="{EAD320B8-72DD-4EC5-873C-E1B5FB801666}" type="pres">
      <dgm:prSet presAssocID="{EB0F0870-507A-4DC6-B487-0D876B9DBD27}" presName="Name0" presStyleCnt="0">
        <dgm:presLayoutVars>
          <dgm:dir/>
          <dgm:resizeHandles val="exact"/>
        </dgm:presLayoutVars>
      </dgm:prSet>
      <dgm:spPr/>
    </dgm:pt>
    <dgm:pt modelId="{D936DDB2-AD1D-4B0A-B5F6-9F7C8E5FDB2A}" type="pres">
      <dgm:prSet presAssocID="{77F7F730-0240-4C1D-8022-27FC2DF1747C}" presName="node" presStyleLbl="node1" presStyleIdx="0" presStyleCnt="4">
        <dgm:presLayoutVars>
          <dgm:bulletEnabled val="1"/>
        </dgm:presLayoutVars>
      </dgm:prSet>
      <dgm:spPr/>
    </dgm:pt>
    <dgm:pt modelId="{0EF6AC52-5EE4-475B-83A6-34B43B35EBEF}" type="pres">
      <dgm:prSet presAssocID="{D01D62E7-4886-44DF-A67D-7B8474B0CBFF}" presName="sibTrans" presStyleLbl="sibTrans2D1" presStyleIdx="0" presStyleCnt="3"/>
      <dgm:spPr/>
    </dgm:pt>
    <dgm:pt modelId="{F16052BB-C07E-4935-BE9C-182A3DF36679}" type="pres">
      <dgm:prSet presAssocID="{D01D62E7-4886-44DF-A67D-7B8474B0CBFF}" presName="connectorText" presStyleLbl="sibTrans2D1" presStyleIdx="0" presStyleCnt="3"/>
      <dgm:spPr/>
    </dgm:pt>
    <dgm:pt modelId="{5FF3698C-459C-40AD-9404-2819E252C20B}" type="pres">
      <dgm:prSet presAssocID="{D07B6E49-70C5-4611-BC65-21F98010F32F}" presName="node" presStyleLbl="node1" presStyleIdx="1" presStyleCnt="4">
        <dgm:presLayoutVars>
          <dgm:bulletEnabled val="1"/>
        </dgm:presLayoutVars>
      </dgm:prSet>
      <dgm:spPr/>
    </dgm:pt>
    <dgm:pt modelId="{9F00CDB2-409E-4070-980B-57959825F869}" type="pres">
      <dgm:prSet presAssocID="{44190B6F-87FC-48B6-948A-6921FC93934B}" presName="sibTrans" presStyleLbl="sibTrans2D1" presStyleIdx="1" presStyleCnt="3"/>
      <dgm:spPr/>
    </dgm:pt>
    <dgm:pt modelId="{B9144E79-AED1-4C85-B787-03A1FCDFCBF5}" type="pres">
      <dgm:prSet presAssocID="{44190B6F-87FC-48B6-948A-6921FC93934B}" presName="connectorText" presStyleLbl="sibTrans2D1" presStyleIdx="1" presStyleCnt="3"/>
      <dgm:spPr/>
    </dgm:pt>
    <dgm:pt modelId="{18776102-4647-44DA-946C-8FABA12063EE}" type="pres">
      <dgm:prSet presAssocID="{392E765E-564D-4020-8770-1582AA64686C}" presName="node" presStyleLbl="node1" presStyleIdx="2" presStyleCnt="4">
        <dgm:presLayoutVars>
          <dgm:bulletEnabled val="1"/>
        </dgm:presLayoutVars>
      </dgm:prSet>
      <dgm:spPr/>
    </dgm:pt>
    <dgm:pt modelId="{BAF5E41A-71D9-48C4-8555-A14314C86E7A}" type="pres">
      <dgm:prSet presAssocID="{7A955623-5182-4551-B292-9AEA717F1A4C}" presName="sibTrans" presStyleLbl="sibTrans2D1" presStyleIdx="2" presStyleCnt="3"/>
      <dgm:spPr/>
    </dgm:pt>
    <dgm:pt modelId="{93003105-3B78-4191-90D7-BDFFCEA83939}" type="pres">
      <dgm:prSet presAssocID="{7A955623-5182-4551-B292-9AEA717F1A4C}" presName="connectorText" presStyleLbl="sibTrans2D1" presStyleIdx="2" presStyleCnt="3"/>
      <dgm:spPr/>
    </dgm:pt>
    <dgm:pt modelId="{79480D83-78FF-4F1F-AFCD-2C131BFAAE29}" type="pres">
      <dgm:prSet presAssocID="{E37A37AD-5E5F-40B4-8C40-D14E3B9AD570}" presName="node" presStyleLbl="node1" presStyleIdx="3" presStyleCnt="4">
        <dgm:presLayoutVars>
          <dgm:bulletEnabled val="1"/>
        </dgm:presLayoutVars>
      </dgm:prSet>
      <dgm:spPr/>
    </dgm:pt>
  </dgm:ptLst>
  <dgm:cxnLst>
    <dgm:cxn modelId="{B7EC300F-97BD-42B7-9E95-862AA7FA328F}" type="presOf" srcId="{D01D62E7-4886-44DF-A67D-7B8474B0CBFF}" destId="{F16052BB-C07E-4935-BE9C-182A3DF36679}" srcOrd="1" destOrd="0" presId="urn:microsoft.com/office/officeart/2005/8/layout/process1"/>
    <dgm:cxn modelId="{F5FCB73F-EA8C-444F-882E-66BD5F7B5335}" type="presOf" srcId="{77F7F730-0240-4C1D-8022-27FC2DF1747C}" destId="{D936DDB2-AD1D-4B0A-B5F6-9F7C8E5FDB2A}" srcOrd="0" destOrd="0" presId="urn:microsoft.com/office/officeart/2005/8/layout/process1"/>
    <dgm:cxn modelId="{EB4F1950-DDC2-45F0-B7D3-2F55191E27F5}" srcId="{EB0F0870-507A-4DC6-B487-0D876B9DBD27}" destId="{E37A37AD-5E5F-40B4-8C40-D14E3B9AD570}" srcOrd="3" destOrd="0" parTransId="{DC6985A8-6638-4C2A-8DE2-FCACA0CD950E}" sibTransId="{FDAB5B2C-0450-4DA2-89E8-9CD7D5DC10DA}"/>
    <dgm:cxn modelId="{E2871F51-1EF0-4F5B-B1EC-2CAD1E152207}" type="presOf" srcId="{7A955623-5182-4551-B292-9AEA717F1A4C}" destId="{BAF5E41A-71D9-48C4-8555-A14314C86E7A}" srcOrd="0" destOrd="0" presId="urn:microsoft.com/office/officeart/2005/8/layout/process1"/>
    <dgm:cxn modelId="{55E91480-A7B8-4739-93AC-C2593E77D116}" type="presOf" srcId="{44190B6F-87FC-48B6-948A-6921FC93934B}" destId="{B9144E79-AED1-4C85-B787-03A1FCDFCBF5}" srcOrd="1" destOrd="0" presId="urn:microsoft.com/office/officeart/2005/8/layout/process1"/>
    <dgm:cxn modelId="{AF163E87-F1FA-4B92-A08D-13D7AD912064}" srcId="{EB0F0870-507A-4DC6-B487-0D876B9DBD27}" destId="{392E765E-564D-4020-8770-1582AA64686C}" srcOrd="2" destOrd="0" parTransId="{3EB13419-9236-48A4-B644-6326AEE93628}" sibTransId="{7A955623-5182-4551-B292-9AEA717F1A4C}"/>
    <dgm:cxn modelId="{0DC8B89C-2FBC-4689-8462-661A6CC3733A}" srcId="{EB0F0870-507A-4DC6-B487-0D876B9DBD27}" destId="{D07B6E49-70C5-4611-BC65-21F98010F32F}" srcOrd="1" destOrd="0" parTransId="{B6D2FFAC-BC4A-4F98-B21E-FB92D4AA84CC}" sibTransId="{44190B6F-87FC-48B6-948A-6921FC93934B}"/>
    <dgm:cxn modelId="{0C89EF9F-42E1-4CC4-8578-2B21AA3BDC7A}" type="presOf" srcId="{D01D62E7-4886-44DF-A67D-7B8474B0CBFF}" destId="{0EF6AC52-5EE4-475B-83A6-34B43B35EBEF}" srcOrd="0" destOrd="0" presId="urn:microsoft.com/office/officeart/2005/8/layout/process1"/>
    <dgm:cxn modelId="{A9ED15A0-C110-433F-A970-891BEA2ADBCB}" type="presOf" srcId="{392E765E-564D-4020-8770-1582AA64686C}" destId="{18776102-4647-44DA-946C-8FABA12063EE}" srcOrd="0" destOrd="0" presId="urn:microsoft.com/office/officeart/2005/8/layout/process1"/>
    <dgm:cxn modelId="{EEAF44BD-FCD4-4DF2-8E8C-79C3A7CCEF1E}" type="presOf" srcId="{D07B6E49-70C5-4611-BC65-21F98010F32F}" destId="{5FF3698C-459C-40AD-9404-2819E252C20B}" srcOrd="0" destOrd="0" presId="urn:microsoft.com/office/officeart/2005/8/layout/process1"/>
    <dgm:cxn modelId="{3967FFBF-007E-4401-A1F2-8345A56F864F}" type="presOf" srcId="{44190B6F-87FC-48B6-948A-6921FC93934B}" destId="{9F00CDB2-409E-4070-980B-57959825F869}" srcOrd="0" destOrd="0" presId="urn:microsoft.com/office/officeart/2005/8/layout/process1"/>
    <dgm:cxn modelId="{651A28D5-511F-410A-891E-EFBFEBD752DF}" srcId="{EB0F0870-507A-4DC6-B487-0D876B9DBD27}" destId="{77F7F730-0240-4C1D-8022-27FC2DF1747C}" srcOrd="0" destOrd="0" parTransId="{9547963C-738D-4705-8D74-BFAED0ED551A}" sibTransId="{D01D62E7-4886-44DF-A67D-7B8474B0CBFF}"/>
    <dgm:cxn modelId="{D8D0E3D7-B327-4FFC-9685-23F319FEDC56}" type="presOf" srcId="{EB0F0870-507A-4DC6-B487-0D876B9DBD27}" destId="{EAD320B8-72DD-4EC5-873C-E1B5FB801666}" srcOrd="0" destOrd="0" presId="urn:microsoft.com/office/officeart/2005/8/layout/process1"/>
    <dgm:cxn modelId="{FCFA3FDD-144E-46C1-AAE3-696335FF593E}" type="presOf" srcId="{E37A37AD-5E5F-40B4-8C40-D14E3B9AD570}" destId="{79480D83-78FF-4F1F-AFCD-2C131BFAAE29}" srcOrd="0" destOrd="0" presId="urn:microsoft.com/office/officeart/2005/8/layout/process1"/>
    <dgm:cxn modelId="{AE6200ED-FCD3-4119-8FC9-7975D4E3CD8A}" type="presOf" srcId="{7A955623-5182-4551-B292-9AEA717F1A4C}" destId="{93003105-3B78-4191-90D7-BDFFCEA83939}" srcOrd="1" destOrd="0" presId="urn:microsoft.com/office/officeart/2005/8/layout/process1"/>
    <dgm:cxn modelId="{293BF189-BDF1-4720-8350-5D8373D969B2}" type="presParOf" srcId="{EAD320B8-72DD-4EC5-873C-E1B5FB801666}" destId="{D936DDB2-AD1D-4B0A-B5F6-9F7C8E5FDB2A}" srcOrd="0" destOrd="0" presId="urn:microsoft.com/office/officeart/2005/8/layout/process1"/>
    <dgm:cxn modelId="{5C63B55B-069F-43F2-A73C-B208737F050E}" type="presParOf" srcId="{EAD320B8-72DD-4EC5-873C-E1B5FB801666}" destId="{0EF6AC52-5EE4-475B-83A6-34B43B35EBEF}" srcOrd="1" destOrd="0" presId="urn:microsoft.com/office/officeart/2005/8/layout/process1"/>
    <dgm:cxn modelId="{1AA18DDF-07D0-4AF8-A379-29D91ECCD11D}" type="presParOf" srcId="{0EF6AC52-5EE4-475B-83A6-34B43B35EBEF}" destId="{F16052BB-C07E-4935-BE9C-182A3DF36679}" srcOrd="0" destOrd="0" presId="urn:microsoft.com/office/officeart/2005/8/layout/process1"/>
    <dgm:cxn modelId="{BBDB9D06-5AC2-4CF6-9F20-43A8E08E1E43}" type="presParOf" srcId="{EAD320B8-72DD-4EC5-873C-E1B5FB801666}" destId="{5FF3698C-459C-40AD-9404-2819E252C20B}" srcOrd="2" destOrd="0" presId="urn:microsoft.com/office/officeart/2005/8/layout/process1"/>
    <dgm:cxn modelId="{AC4298B4-6FE3-49CC-B919-478B42EB980B}" type="presParOf" srcId="{EAD320B8-72DD-4EC5-873C-E1B5FB801666}" destId="{9F00CDB2-409E-4070-980B-57959825F869}" srcOrd="3" destOrd="0" presId="urn:microsoft.com/office/officeart/2005/8/layout/process1"/>
    <dgm:cxn modelId="{89FA4E4D-AFFD-466A-8511-3351B3F2DDB9}" type="presParOf" srcId="{9F00CDB2-409E-4070-980B-57959825F869}" destId="{B9144E79-AED1-4C85-B787-03A1FCDFCBF5}" srcOrd="0" destOrd="0" presId="urn:microsoft.com/office/officeart/2005/8/layout/process1"/>
    <dgm:cxn modelId="{5B3205D3-271A-4C46-A7DD-97836D2FB6A3}" type="presParOf" srcId="{EAD320B8-72DD-4EC5-873C-E1B5FB801666}" destId="{18776102-4647-44DA-946C-8FABA12063EE}" srcOrd="4" destOrd="0" presId="urn:microsoft.com/office/officeart/2005/8/layout/process1"/>
    <dgm:cxn modelId="{B30055A8-5D89-44C4-B275-BC2ED7379324}" type="presParOf" srcId="{EAD320B8-72DD-4EC5-873C-E1B5FB801666}" destId="{BAF5E41A-71D9-48C4-8555-A14314C86E7A}" srcOrd="5" destOrd="0" presId="urn:microsoft.com/office/officeart/2005/8/layout/process1"/>
    <dgm:cxn modelId="{3EF54D39-CD07-416C-9A5E-E520DCF756EE}" type="presParOf" srcId="{BAF5E41A-71D9-48C4-8555-A14314C86E7A}" destId="{93003105-3B78-4191-90D7-BDFFCEA83939}" srcOrd="0" destOrd="0" presId="urn:microsoft.com/office/officeart/2005/8/layout/process1"/>
    <dgm:cxn modelId="{E9D10563-B776-4838-9EFC-B25C50A7B211}" type="presParOf" srcId="{EAD320B8-72DD-4EC5-873C-E1B5FB801666}" destId="{79480D83-78FF-4F1F-AFCD-2C131BFAAE2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6DDB2-AD1D-4B0A-B5F6-9F7C8E5FDB2A}">
      <dsp:nvSpPr>
        <dsp:cNvPr id="0" name=""/>
        <dsp:cNvSpPr/>
      </dsp:nvSpPr>
      <dsp:spPr>
        <a:xfrm>
          <a:off x="5207" y="324837"/>
          <a:ext cx="2276963" cy="1430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anrope" panose="020B0604020202020204" charset="0"/>
            </a:rPr>
            <a:t>April 9</a:t>
          </a:r>
          <a:r>
            <a:rPr lang="en-US" sz="1600" b="1" kern="1200" baseline="30000" dirty="0">
              <a:latin typeface="Manrope" panose="020B0604020202020204" charset="0"/>
            </a:rPr>
            <a:t>th</a:t>
          </a:r>
          <a:r>
            <a:rPr lang="en-US" sz="1600" b="1" kern="1200" dirty="0">
              <a:latin typeface="Manrope" panose="020B0604020202020204" charset="0"/>
            </a:rPr>
            <a:t>,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anrope" panose="020B0604020202020204" charset="0"/>
            </a:rPr>
            <a:t>USPS files R2024-2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anrope" panose="020B0604020202020204" charset="0"/>
            </a:rPr>
            <a:t>for a summer postage increase</a:t>
          </a:r>
        </a:p>
      </dsp:txBody>
      <dsp:txXfrm>
        <a:off x="47097" y="366727"/>
        <a:ext cx="2193183" cy="1346437"/>
      </dsp:txXfrm>
    </dsp:sp>
    <dsp:sp modelId="{0EF6AC52-5EE4-475B-83A6-34B43B35EBEF}">
      <dsp:nvSpPr>
        <dsp:cNvPr id="0" name=""/>
        <dsp:cNvSpPr/>
      </dsp:nvSpPr>
      <dsp:spPr>
        <a:xfrm>
          <a:off x="2509867" y="757602"/>
          <a:ext cx="482716" cy="564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2509867" y="870539"/>
        <a:ext cx="337901" cy="338812"/>
      </dsp:txXfrm>
    </dsp:sp>
    <dsp:sp modelId="{5FF3698C-459C-40AD-9404-2819E252C20B}">
      <dsp:nvSpPr>
        <dsp:cNvPr id="0" name=""/>
        <dsp:cNvSpPr/>
      </dsp:nvSpPr>
      <dsp:spPr>
        <a:xfrm>
          <a:off x="3192956" y="324837"/>
          <a:ext cx="2276963" cy="1430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anrope" panose="020B0604020202020204" charset="0"/>
            </a:rPr>
            <a:t>May 8</a:t>
          </a:r>
          <a:r>
            <a:rPr lang="en-US" sz="1600" b="1" kern="1200" baseline="30000" dirty="0">
              <a:latin typeface="Manrope" panose="020B0604020202020204" charset="0"/>
            </a:rPr>
            <a:t>th</a:t>
          </a:r>
          <a:r>
            <a:rPr lang="en-US" sz="1600" b="1" kern="1200" dirty="0">
              <a:latin typeface="Manrope" panose="020B0604020202020204" charset="0"/>
            </a:rPr>
            <a:t>,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anrope" panose="020B0604020202020204" charset="0"/>
            </a:rPr>
            <a:t>Comments due to Postal Regulatory Commission (PRC)</a:t>
          </a:r>
        </a:p>
      </dsp:txBody>
      <dsp:txXfrm>
        <a:off x="3234846" y="366727"/>
        <a:ext cx="2193183" cy="1346437"/>
      </dsp:txXfrm>
    </dsp:sp>
    <dsp:sp modelId="{9F00CDB2-409E-4070-980B-57959825F869}">
      <dsp:nvSpPr>
        <dsp:cNvPr id="0" name=""/>
        <dsp:cNvSpPr/>
      </dsp:nvSpPr>
      <dsp:spPr>
        <a:xfrm>
          <a:off x="5697615" y="757602"/>
          <a:ext cx="482716" cy="564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5697615" y="870539"/>
        <a:ext cx="337901" cy="338812"/>
      </dsp:txXfrm>
    </dsp:sp>
    <dsp:sp modelId="{18776102-4647-44DA-946C-8FABA12063EE}">
      <dsp:nvSpPr>
        <dsp:cNvPr id="0" name=""/>
        <dsp:cNvSpPr/>
      </dsp:nvSpPr>
      <dsp:spPr>
        <a:xfrm>
          <a:off x="6380704" y="324837"/>
          <a:ext cx="2276963" cy="1430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anrope" panose="020B0604020202020204" charset="0"/>
            </a:rPr>
            <a:t>May 30</a:t>
          </a:r>
          <a:r>
            <a:rPr lang="en-US" sz="1600" b="1" kern="1200" baseline="30000" dirty="0">
              <a:latin typeface="Manrope" panose="020B0604020202020204" charset="0"/>
            </a:rPr>
            <a:t>th</a:t>
          </a:r>
          <a:r>
            <a:rPr lang="en-US" sz="1600" b="1" kern="1200" dirty="0">
              <a:latin typeface="Manrope" panose="020B0604020202020204" charset="0"/>
            </a:rPr>
            <a:t>,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anrope" panose="020B0604020202020204" charset="0"/>
            </a:rPr>
            <a:t>PRC will approve or remand the price filing</a:t>
          </a:r>
        </a:p>
      </dsp:txBody>
      <dsp:txXfrm>
        <a:off x="6422594" y="366727"/>
        <a:ext cx="2193183" cy="1346437"/>
      </dsp:txXfrm>
    </dsp:sp>
    <dsp:sp modelId="{BAF5E41A-71D9-48C4-8555-A14314C86E7A}">
      <dsp:nvSpPr>
        <dsp:cNvPr id="0" name=""/>
        <dsp:cNvSpPr/>
      </dsp:nvSpPr>
      <dsp:spPr>
        <a:xfrm>
          <a:off x="8885364" y="757602"/>
          <a:ext cx="482716" cy="564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85364" y="870539"/>
        <a:ext cx="337901" cy="338812"/>
      </dsp:txXfrm>
    </dsp:sp>
    <dsp:sp modelId="{79480D83-78FF-4F1F-AFCD-2C131BFAAE29}">
      <dsp:nvSpPr>
        <dsp:cNvPr id="0" name=""/>
        <dsp:cNvSpPr/>
      </dsp:nvSpPr>
      <dsp:spPr>
        <a:xfrm>
          <a:off x="9568453" y="324837"/>
          <a:ext cx="2276963" cy="1430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anrope" panose="020B0604020202020204" charset="0"/>
            </a:rPr>
            <a:t>July 14</a:t>
          </a:r>
          <a:r>
            <a:rPr lang="en-US" sz="1600" b="1" kern="1200" baseline="30000" dirty="0">
              <a:latin typeface="Manrope" panose="020B0604020202020204" charset="0"/>
            </a:rPr>
            <a:t>th</a:t>
          </a:r>
          <a:r>
            <a:rPr lang="en-US" sz="1600" b="1" kern="1200" dirty="0">
              <a:latin typeface="Manrope" panose="020B0604020202020204" charset="0"/>
            </a:rPr>
            <a:t>,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anrope" panose="020B0604020202020204" charset="0"/>
            </a:rPr>
            <a:t>New Market Dominant Rates become effective</a:t>
          </a:r>
        </a:p>
      </dsp:txBody>
      <dsp:txXfrm>
        <a:off x="9610343" y="366727"/>
        <a:ext cx="2193183" cy="1346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2" name="Google Shape;4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169d29345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2169d293454_0_48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00" name="Google Shape;1300;g2169d293454_0_4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 defTabSz="966612">
              <a:defRPr/>
            </a:pPr>
            <a:fld id="{00000000-1234-1234-1234-123412341234}" type="slidenum">
              <a:rPr lang="en-US" sz="1500"/>
              <a:pPr algn="r" defTabSz="966612">
                <a:defRPr/>
              </a:pPr>
              <a:t>2</a:t>
            </a:fld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92511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8" name="Google Shape;4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 Dark">
  <p:cSld name="5_Cover Dark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/>
        </p:nvSpPr>
        <p:spPr>
          <a:xfrm>
            <a:off x="0" y="-342900"/>
            <a:ext cx="8915400" cy="25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‘Dark’ image or gradient options in the Brand Image Library: 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Manrope"/>
              <a:buNone/>
              <a:defRPr sz="6600" b="0" i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2" name="Google Shape;22;p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28600" y="228599"/>
            <a:ext cx="1339850" cy="566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" name="Google Shape;23;p2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 Dark">
  <p:cSld name="5_Cover Dark"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/>
          <p:nvPr/>
        </p:nvSpPr>
        <p:spPr>
          <a:xfrm>
            <a:off x="0" y="-342900"/>
            <a:ext cx="8915400" cy="25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‘Dark’ image or gradient options in the Brand Image Library: </a:t>
            </a:r>
            <a:r>
              <a:rPr lang="en-US" sz="1000" b="1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Manrope"/>
              <a:buNone/>
              <a:defRPr sz="6600" b="0" i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48" name="Google Shape;148;p1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28600" y="228599"/>
            <a:ext cx="1339850" cy="566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9" name="Google Shape;149;p17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Dark">
  <p:cSld name="2_Cover Dark">
    <p:bg>
      <p:bgPr>
        <a:solidFill>
          <a:srgbClr val="878674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/>
        </p:nvSpPr>
        <p:spPr>
          <a:xfrm>
            <a:off x="0" y="-342900"/>
            <a:ext cx="8915400" cy="25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‘Dark’ image or gradient options in the Brand Image Library: </a:t>
            </a:r>
            <a:r>
              <a:rPr lang="en-US" sz="1000" b="1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 dirty="0"/>
          </a:p>
        </p:txBody>
      </p:sp>
      <p:sp>
        <p:nvSpPr>
          <p:cNvPr id="152" name="Google Shape;152;p18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anrope"/>
              <a:buNone/>
              <a:defRPr sz="6600" b="0" i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18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56" name="Google Shape;156;p18"/>
          <p:cNvPicPr preferRelativeResize="0"/>
          <p:nvPr/>
        </p:nvPicPr>
        <p:blipFill rotWithShape="1">
          <a:blip r:embed="rId2">
            <a:alphaModFix/>
          </a:blip>
          <a:srcRect t="592" b="583"/>
          <a:stretch/>
        </p:blipFill>
        <p:spPr>
          <a:xfrm>
            <a:off x="232380" y="228600"/>
            <a:ext cx="1344123" cy="56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Dark">
  <p:cSld name="3_Cover Dark">
    <p:bg>
      <p:bgPr>
        <a:solidFill>
          <a:srgbClr val="3A390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/>
          <p:nvPr/>
        </p:nvSpPr>
        <p:spPr>
          <a:xfrm>
            <a:off x="0" y="-342900"/>
            <a:ext cx="8915400" cy="25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‘Dark’ image or gradient options in the Brand Image Library: </a:t>
            </a:r>
            <a:r>
              <a:rPr lang="en-US" sz="1000" b="1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 dirty="0"/>
          </a:p>
        </p:txBody>
      </p:sp>
      <p:sp>
        <p:nvSpPr>
          <p:cNvPr id="159" name="Google Shape;159;p19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anrope"/>
              <a:buNone/>
              <a:defRPr sz="6600" b="0" i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2" name="Google Shape;162;p19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63" name="Google Shape;163;p19"/>
          <p:cNvPicPr preferRelativeResize="0"/>
          <p:nvPr/>
        </p:nvPicPr>
        <p:blipFill rotWithShape="1">
          <a:blip r:embed="rId2">
            <a:alphaModFix/>
          </a:blip>
          <a:srcRect t="592" b="583"/>
          <a:stretch/>
        </p:blipFill>
        <p:spPr>
          <a:xfrm>
            <a:off x="232380" y="228600"/>
            <a:ext cx="1344123" cy="56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 Dark">
  <p:cSld name="4_Cover Dark">
    <p:bg>
      <p:bgPr>
        <a:solidFill>
          <a:srgbClr val="66837C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/>
        </p:nvSpPr>
        <p:spPr>
          <a:xfrm>
            <a:off x="0" y="-342900"/>
            <a:ext cx="8915400" cy="25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‘Dark’ image or gradient options in the Brand Image Library: </a:t>
            </a:r>
            <a:r>
              <a:rPr lang="en-US" sz="1000" b="1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anrope"/>
              <a:buNone/>
              <a:defRPr sz="6600" b="0" i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9" name="Google Shape;169;p20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2">
            <a:alphaModFix/>
          </a:blip>
          <a:srcRect t="592" b="583"/>
          <a:stretch/>
        </p:blipFill>
        <p:spPr>
          <a:xfrm>
            <a:off x="232380" y="228600"/>
            <a:ext cx="1344123" cy="56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Orange 1">
  <p:cSld name="Divider Speak Orange 1">
    <p:bg>
      <p:bgPr>
        <a:solidFill>
          <a:srgbClr val="878674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4937125" cy="2621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0" i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75" name="Google Shape;17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>
            <a:spLocks noGrp="1"/>
          </p:cNvSpPr>
          <p:nvPr>
            <p:ph type="body" idx="1"/>
          </p:nvPr>
        </p:nvSpPr>
        <p:spPr>
          <a:xfrm>
            <a:off x="9153728" y="141049"/>
            <a:ext cx="2809672" cy="16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000"/>
              <a:buNone/>
              <a:defRPr sz="13000" b="0" i="0">
                <a:solidFill>
                  <a:schemeClr val="accen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 Speak Orange 1">
  <p:cSld name="2_Divider Speak Orange 1">
    <p:bg>
      <p:bgPr>
        <a:solidFill>
          <a:schemeClr val="lt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4937125" cy="2621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anrope"/>
              <a:buNone/>
              <a:defRPr sz="5400" b="0" i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80" name="Google Shape;180;p22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9153728" y="141049"/>
            <a:ext cx="2809672" cy="16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000"/>
              <a:buNone/>
              <a:defRPr sz="13000" b="0" i="0">
                <a:solidFill>
                  <a:schemeClr val="accen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 Speak Orange 1">
  <p:cSld name="3_Divider Speak Orange 1">
    <p:bg>
      <p:bgPr>
        <a:solidFill>
          <a:srgbClr val="F9F9EB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4937125" cy="2621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anrope"/>
              <a:buNone/>
              <a:defRPr sz="5400" b="0" i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86" name="Google Shape;186;p23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87" name="Google Shape;18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9153728" y="141049"/>
            <a:ext cx="2809672" cy="16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000"/>
              <a:buNone/>
              <a:defRPr sz="13000" b="0" i="0">
                <a:solidFill>
                  <a:schemeClr val="accen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Purple 2">
  <p:cSld name="Divider Speak Purple 2">
    <p:bg>
      <p:bgPr>
        <a:solidFill>
          <a:schemeClr val="dk2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28600"/>
            <a:ext cx="11734800" cy="600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>
            <a:spLocks noGrp="1"/>
          </p:cNvSpPr>
          <p:nvPr>
            <p:ph type="ctrTitle"/>
          </p:nvPr>
        </p:nvSpPr>
        <p:spPr>
          <a:xfrm>
            <a:off x="228601" y="2514600"/>
            <a:ext cx="5051322" cy="21438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 Medium"/>
              <a:buNone/>
              <a:defRPr sz="5400" b="0" i="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1"/>
          </p:nvPr>
        </p:nvSpPr>
        <p:spPr>
          <a:xfrm>
            <a:off x="228600" y="4830733"/>
            <a:ext cx="5051322" cy="8271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9C9A"/>
              </a:buClr>
              <a:buSzPts val="1400"/>
              <a:buNone/>
              <a:defRPr sz="1400">
                <a:solidFill>
                  <a:srgbClr val="939C9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94" name="Google Shape;194;p24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5051322" cy="45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F9F9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Speak Purple 2">
  <p:cSld name="1_Divider Speak Purple 2"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28600"/>
            <a:ext cx="11734800" cy="600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>
            <a:spLocks noGrp="1"/>
          </p:cNvSpPr>
          <p:nvPr>
            <p:ph type="ctrTitle"/>
          </p:nvPr>
        </p:nvSpPr>
        <p:spPr>
          <a:xfrm>
            <a:off x="228601" y="2514600"/>
            <a:ext cx="5051322" cy="21438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anrope Medium"/>
              <a:buNone/>
              <a:defRPr sz="5400"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1"/>
          </p:nvPr>
        </p:nvSpPr>
        <p:spPr>
          <a:xfrm>
            <a:off x="228600" y="4830733"/>
            <a:ext cx="5051322" cy="8271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9C9A"/>
              </a:buClr>
              <a:buSzPts val="1400"/>
              <a:buNone/>
              <a:defRPr sz="1400">
                <a:solidFill>
                  <a:srgbClr val="939C9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5051322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9F9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03" name="Google Shape;203;p25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Col">
  <p:cSld name="Content 1 Col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body" idx="1"/>
          </p:nvPr>
        </p:nvSpPr>
        <p:spPr>
          <a:xfrm>
            <a:off x="234950" y="985512"/>
            <a:ext cx="11734800" cy="48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09" name="Google Shape;209;p26"/>
          <p:cNvSpPr txBox="1">
            <a:spLocks noGrp="1"/>
          </p:cNvSpPr>
          <p:nvPr>
            <p:ph type="body" idx="2"/>
          </p:nvPr>
        </p:nvSpPr>
        <p:spPr>
          <a:xfrm>
            <a:off x="228600" y="158265"/>
            <a:ext cx="72771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0" name="Google Shape;210;p26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11" name="Google Shape;21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4 Col with Icons">
  <p:cSld name="1_Content 4 Col with Ico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8137729" y="3477640"/>
            <a:ext cx="3829047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8137729" y="4114482"/>
            <a:ext cx="3829047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228600" y="116463"/>
            <a:ext cx="7277100" cy="14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3" name="Google Shape;63;p7"/>
          <p:cNvSpPr>
            <a:spLocks noGrp="1"/>
          </p:cNvSpPr>
          <p:nvPr>
            <p:ph type="pic" idx="4"/>
          </p:nvPr>
        </p:nvSpPr>
        <p:spPr>
          <a:xfrm>
            <a:off x="8137729" y="1314450"/>
            <a:ext cx="3829048" cy="186293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4" name="Google Shape;64;p7"/>
          <p:cNvSpPr txBox="1">
            <a:spLocks noGrp="1"/>
          </p:cNvSpPr>
          <p:nvPr>
            <p:ph type="body" idx="5"/>
          </p:nvPr>
        </p:nvSpPr>
        <p:spPr>
          <a:xfrm>
            <a:off x="4188299" y="3477640"/>
            <a:ext cx="3829047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6"/>
          </p:nvPr>
        </p:nvSpPr>
        <p:spPr>
          <a:xfrm>
            <a:off x="4188299" y="4114482"/>
            <a:ext cx="3829047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>
            <a:spLocks noGrp="1"/>
          </p:cNvSpPr>
          <p:nvPr>
            <p:ph type="pic" idx="7"/>
          </p:nvPr>
        </p:nvSpPr>
        <p:spPr>
          <a:xfrm>
            <a:off x="4188299" y="1314450"/>
            <a:ext cx="3829048" cy="186293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7" name="Google Shape;67;p7"/>
          <p:cNvSpPr txBox="1">
            <a:spLocks noGrp="1"/>
          </p:cNvSpPr>
          <p:nvPr>
            <p:ph type="body" idx="8"/>
          </p:nvPr>
        </p:nvSpPr>
        <p:spPr>
          <a:xfrm>
            <a:off x="248596" y="3477640"/>
            <a:ext cx="3829047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9"/>
          </p:nvPr>
        </p:nvSpPr>
        <p:spPr>
          <a:xfrm>
            <a:off x="248596" y="4114482"/>
            <a:ext cx="3829047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>
            <a:spLocks noGrp="1"/>
          </p:cNvSpPr>
          <p:nvPr>
            <p:ph type="pic" idx="13"/>
          </p:nvPr>
        </p:nvSpPr>
        <p:spPr>
          <a:xfrm>
            <a:off x="248596" y="1314450"/>
            <a:ext cx="3829048" cy="186293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 Col with Icons">
  <p:cSld name="Content 4 Col with Ico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15" name="Google Shape;215;p27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6" name="Google Shape;216;p27"/>
          <p:cNvSpPr txBox="1">
            <a:spLocks noGrp="1"/>
          </p:cNvSpPr>
          <p:nvPr>
            <p:ph type="body" idx="1"/>
          </p:nvPr>
        </p:nvSpPr>
        <p:spPr>
          <a:xfrm>
            <a:off x="234949" y="3429000"/>
            <a:ext cx="2841625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body" idx="2"/>
          </p:nvPr>
        </p:nvSpPr>
        <p:spPr>
          <a:xfrm>
            <a:off x="234950" y="4114482"/>
            <a:ext cx="2841624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body" idx="3"/>
          </p:nvPr>
        </p:nvSpPr>
        <p:spPr>
          <a:xfrm>
            <a:off x="3190875" y="3429000"/>
            <a:ext cx="2847975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body" idx="4"/>
          </p:nvPr>
        </p:nvSpPr>
        <p:spPr>
          <a:xfrm>
            <a:off x="3190875" y="4114482"/>
            <a:ext cx="2847975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5"/>
          </p:nvPr>
        </p:nvSpPr>
        <p:spPr>
          <a:xfrm>
            <a:off x="6153149" y="3429000"/>
            <a:ext cx="2847976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body" idx="6"/>
          </p:nvPr>
        </p:nvSpPr>
        <p:spPr>
          <a:xfrm>
            <a:off x="6153149" y="4114482"/>
            <a:ext cx="2847975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body" idx="7"/>
          </p:nvPr>
        </p:nvSpPr>
        <p:spPr>
          <a:xfrm>
            <a:off x="9115423" y="3429000"/>
            <a:ext cx="2841627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8"/>
          </p:nvPr>
        </p:nvSpPr>
        <p:spPr>
          <a:xfrm>
            <a:off x="9115425" y="4114482"/>
            <a:ext cx="2841625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27"/>
          <p:cNvSpPr>
            <a:spLocks noGrp="1"/>
          </p:cNvSpPr>
          <p:nvPr>
            <p:ph type="pic" idx="9"/>
          </p:nvPr>
        </p:nvSpPr>
        <p:spPr>
          <a:xfrm>
            <a:off x="234950" y="1314450"/>
            <a:ext cx="2841623" cy="186293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225" name="Google Shape;22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>
            <a:spLocks noGrp="1"/>
          </p:cNvSpPr>
          <p:nvPr>
            <p:ph type="body" idx="13"/>
          </p:nvPr>
        </p:nvSpPr>
        <p:spPr>
          <a:xfrm>
            <a:off x="228600" y="131889"/>
            <a:ext cx="7277100" cy="28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27" name="Google Shape;227;p27"/>
          <p:cNvSpPr>
            <a:spLocks noGrp="1"/>
          </p:cNvSpPr>
          <p:nvPr>
            <p:ph type="pic" idx="14"/>
          </p:nvPr>
        </p:nvSpPr>
        <p:spPr>
          <a:xfrm>
            <a:off x="3197227" y="1314450"/>
            <a:ext cx="2841623" cy="186293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28" name="Google Shape;228;p27"/>
          <p:cNvSpPr>
            <a:spLocks noGrp="1"/>
          </p:cNvSpPr>
          <p:nvPr>
            <p:ph type="pic" idx="15"/>
          </p:nvPr>
        </p:nvSpPr>
        <p:spPr>
          <a:xfrm>
            <a:off x="6153149" y="1314450"/>
            <a:ext cx="2841623" cy="186293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29" name="Google Shape;229;p27"/>
          <p:cNvSpPr>
            <a:spLocks noGrp="1"/>
          </p:cNvSpPr>
          <p:nvPr>
            <p:ph type="pic" idx="16"/>
          </p:nvPr>
        </p:nvSpPr>
        <p:spPr>
          <a:xfrm>
            <a:off x="9115427" y="1314450"/>
            <a:ext cx="2841623" cy="186293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1 Image Right">
  <p:cSld name="Content with 1 Image Righ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>
            <a:spLocks noGrp="1"/>
          </p:cNvSpPr>
          <p:nvPr>
            <p:ph type="pic" idx="2"/>
          </p:nvPr>
        </p:nvSpPr>
        <p:spPr>
          <a:xfrm>
            <a:off x="6153150" y="3"/>
            <a:ext cx="6038850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32" name="Google Shape;232;p28"/>
          <p:cNvSpPr txBox="1">
            <a:spLocks noGrp="1"/>
          </p:cNvSpPr>
          <p:nvPr>
            <p:ph type="body" idx="1"/>
          </p:nvPr>
        </p:nvSpPr>
        <p:spPr>
          <a:xfrm>
            <a:off x="234950" y="1983088"/>
            <a:ext cx="5181600" cy="228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34" name="Google Shape;234;p28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234950" y="485775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 Medium"/>
              <a:buNone/>
              <a:defRPr sz="3600" b="0" i="0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3"/>
          </p:nvPr>
        </p:nvSpPr>
        <p:spPr>
          <a:xfrm>
            <a:off x="228600" y="228601"/>
            <a:ext cx="72771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7" name="Google Shape;23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4 Col with Icons">
  <p:cSld name="2_Content 4 Col with Ico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581025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41" name="Google Shape;241;p29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1"/>
          </p:nvPr>
        </p:nvSpPr>
        <p:spPr>
          <a:xfrm>
            <a:off x="6159503" y="3229293"/>
            <a:ext cx="3829047" cy="40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2"/>
          </p:nvPr>
        </p:nvSpPr>
        <p:spPr>
          <a:xfrm>
            <a:off x="6159503" y="3632669"/>
            <a:ext cx="3829047" cy="20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>
            <a:spLocks noGrp="1"/>
          </p:cNvSpPr>
          <p:nvPr>
            <p:ph type="body" idx="3"/>
          </p:nvPr>
        </p:nvSpPr>
        <p:spPr>
          <a:xfrm>
            <a:off x="228600" y="94891"/>
            <a:ext cx="5810250" cy="27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6" name="Google Shape;246;p29"/>
          <p:cNvSpPr>
            <a:spLocks noGrp="1"/>
          </p:cNvSpPr>
          <p:nvPr>
            <p:ph type="pic" idx="4"/>
          </p:nvPr>
        </p:nvSpPr>
        <p:spPr>
          <a:xfrm>
            <a:off x="6159503" y="228600"/>
            <a:ext cx="5807274" cy="27146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7" name="Google Shape;247;p29"/>
          <p:cNvSpPr>
            <a:spLocks noGrp="1"/>
          </p:cNvSpPr>
          <p:nvPr>
            <p:ph type="pic" idx="5"/>
          </p:nvPr>
        </p:nvSpPr>
        <p:spPr>
          <a:xfrm>
            <a:off x="244679" y="1333906"/>
            <a:ext cx="5787819" cy="269516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8" name="Google Shape;248;p29"/>
          <p:cNvSpPr txBox="1">
            <a:spLocks noGrp="1"/>
          </p:cNvSpPr>
          <p:nvPr>
            <p:ph type="body" idx="6"/>
          </p:nvPr>
        </p:nvSpPr>
        <p:spPr>
          <a:xfrm>
            <a:off x="254814" y="4211787"/>
            <a:ext cx="3829047" cy="37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body" idx="7"/>
          </p:nvPr>
        </p:nvSpPr>
        <p:spPr>
          <a:xfrm>
            <a:off x="254814" y="4615163"/>
            <a:ext cx="3829047" cy="15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am Grid x12">
  <p:cSld name="Content Team Grid x1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52" name="Google Shape;252;p30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1"/>
          </p:nvPr>
        </p:nvSpPr>
        <p:spPr>
          <a:xfrm>
            <a:off x="10287000" y="5742345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2"/>
          </p:nvPr>
        </p:nvSpPr>
        <p:spPr>
          <a:xfrm>
            <a:off x="10287000" y="5214806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0"/>
          <p:cNvSpPr>
            <a:spLocks noGrp="1"/>
          </p:cNvSpPr>
          <p:nvPr>
            <p:ph type="pic" idx="3"/>
          </p:nvPr>
        </p:nvSpPr>
        <p:spPr>
          <a:xfrm>
            <a:off x="10287000" y="392151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6" name="Google Shape;256;p30"/>
          <p:cNvSpPr txBox="1">
            <a:spLocks noGrp="1"/>
          </p:cNvSpPr>
          <p:nvPr>
            <p:ph type="body" idx="4"/>
          </p:nvPr>
        </p:nvSpPr>
        <p:spPr>
          <a:xfrm>
            <a:off x="8382000" y="5742345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5"/>
          </p:nvPr>
        </p:nvSpPr>
        <p:spPr>
          <a:xfrm>
            <a:off x="8382000" y="5214806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30"/>
          <p:cNvSpPr>
            <a:spLocks noGrp="1"/>
          </p:cNvSpPr>
          <p:nvPr>
            <p:ph type="pic" idx="6"/>
          </p:nvPr>
        </p:nvSpPr>
        <p:spPr>
          <a:xfrm>
            <a:off x="838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9" name="Google Shape;259;p30"/>
          <p:cNvSpPr txBox="1">
            <a:spLocks noGrp="1"/>
          </p:cNvSpPr>
          <p:nvPr>
            <p:ph type="body" idx="7"/>
          </p:nvPr>
        </p:nvSpPr>
        <p:spPr>
          <a:xfrm>
            <a:off x="6477000" y="5742345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8"/>
          </p:nvPr>
        </p:nvSpPr>
        <p:spPr>
          <a:xfrm>
            <a:off x="6477000" y="5214806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30"/>
          <p:cNvSpPr>
            <a:spLocks noGrp="1"/>
          </p:cNvSpPr>
          <p:nvPr>
            <p:ph type="pic" idx="9"/>
          </p:nvPr>
        </p:nvSpPr>
        <p:spPr>
          <a:xfrm>
            <a:off x="647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2" name="Google Shape;262;p30"/>
          <p:cNvSpPr txBox="1">
            <a:spLocks noGrp="1"/>
          </p:cNvSpPr>
          <p:nvPr>
            <p:ph type="body" idx="13"/>
          </p:nvPr>
        </p:nvSpPr>
        <p:spPr>
          <a:xfrm>
            <a:off x="4572000" y="5742345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0"/>
          <p:cNvSpPr txBox="1">
            <a:spLocks noGrp="1"/>
          </p:cNvSpPr>
          <p:nvPr>
            <p:ph type="body" idx="14"/>
          </p:nvPr>
        </p:nvSpPr>
        <p:spPr>
          <a:xfrm>
            <a:off x="4572000" y="5214806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0"/>
          <p:cNvSpPr>
            <a:spLocks noGrp="1"/>
          </p:cNvSpPr>
          <p:nvPr>
            <p:ph type="pic" idx="15"/>
          </p:nvPr>
        </p:nvSpPr>
        <p:spPr>
          <a:xfrm>
            <a:off x="457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5" name="Google Shape;265;p30"/>
          <p:cNvSpPr txBox="1">
            <a:spLocks noGrp="1"/>
          </p:cNvSpPr>
          <p:nvPr>
            <p:ph type="body" idx="16"/>
          </p:nvPr>
        </p:nvSpPr>
        <p:spPr>
          <a:xfrm>
            <a:off x="2667000" y="5742345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17"/>
          </p:nvPr>
        </p:nvSpPr>
        <p:spPr>
          <a:xfrm>
            <a:off x="2667000" y="5214806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>
            <a:spLocks noGrp="1"/>
          </p:cNvSpPr>
          <p:nvPr>
            <p:ph type="pic" idx="18"/>
          </p:nvPr>
        </p:nvSpPr>
        <p:spPr>
          <a:xfrm>
            <a:off x="266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8" name="Google Shape;268;p30"/>
          <p:cNvSpPr txBox="1">
            <a:spLocks noGrp="1"/>
          </p:cNvSpPr>
          <p:nvPr>
            <p:ph type="body" idx="19"/>
          </p:nvPr>
        </p:nvSpPr>
        <p:spPr>
          <a:xfrm>
            <a:off x="762000" y="5742345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0"/>
          <p:cNvSpPr txBox="1">
            <a:spLocks noGrp="1"/>
          </p:cNvSpPr>
          <p:nvPr>
            <p:ph type="body" idx="20"/>
          </p:nvPr>
        </p:nvSpPr>
        <p:spPr>
          <a:xfrm>
            <a:off x="762000" y="5214806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0"/>
          <p:cNvSpPr>
            <a:spLocks noGrp="1"/>
          </p:cNvSpPr>
          <p:nvPr>
            <p:ph type="pic" idx="21"/>
          </p:nvPr>
        </p:nvSpPr>
        <p:spPr>
          <a:xfrm>
            <a:off x="76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1" name="Google Shape;271;p30"/>
          <p:cNvSpPr txBox="1">
            <a:spLocks noGrp="1"/>
          </p:cNvSpPr>
          <p:nvPr>
            <p:ph type="body" idx="22"/>
          </p:nvPr>
        </p:nvSpPr>
        <p:spPr>
          <a:xfrm>
            <a:off x="10287000" y="3073634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0"/>
          <p:cNvSpPr txBox="1">
            <a:spLocks noGrp="1"/>
          </p:cNvSpPr>
          <p:nvPr>
            <p:ph type="body" idx="23"/>
          </p:nvPr>
        </p:nvSpPr>
        <p:spPr>
          <a:xfrm>
            <a:off x="10287000" y="2546095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30"/>
          <p:cNvSpPr>
            <a:spLocks noGrp="1"/>
          </p:cNvSpPr>
          <p:nvPr>
            <p:ph type="pic" idx="24"/>
          </p:nvPr>
        </p:nvSpPr>
        <p:spPr>
          <a:xfrm>
            <a:off x="10287000" y="1270385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4" name="Google Shape;274;p30"/>
          <p:cNvSpPr txBox="1">
            <a:spLocks noGrp="1"/>
          </p:cNvSpPr>
          <p:nvPr>
            <p:ph type="body" idx="25"/>
          </p:nvPr>
        </p:nvSpPr>
        <p:spPr>
          <a:xfrm>
            <a:off x="8382000" y="3091219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body" idx="26"/>
          </p:nvPr>
        </p:nvSpPr>
        <p:spPr>
          <a:xfrm>
            <a:off x="8382000" y="2563680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30"/>
          <p:cNvSpPr>
            <a:spLocks noGrp="1"/>
          </p:cNvSpPr>
          <p:nvPr>
            <p:ph type="pic" idx="27"/>
          </p:nvPr>
        </p:nvSpPr>
        <p:spPr>
          <a:xfrm>
            <a:off x="838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7" name="Google Shape;277;p30"/>
          <p:cNvSpPr txBox="1">
            <a:spLocks noGrp="1"/>
          </p:cNvSpPr>
          <p:nvPr>
            <p:ph type="body" idx="28"/>
          </p:nvPr>
        </p:nvSpPr>
        <p:spPr>
          <a:xfrm>
            <a:off x="6477000" y="3091219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body" idx="29"/>
          </p:nvPr>
        </p:nvSpPr>
        <p:spPr>
          <a:xfrm>
            <a:off x="6477000" y="2563680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30"/>
          <p:cNvSpPr>
            <a:spLocks noGrp="1"/>
          </p:cNvSpPr>
          <p:nvPr>
            <p:ph type="pic" idx="30"/>
          </p:nvPr>
        </p:nvSpPr>
        <p:spPr>
          <a:xfrm>
            <a:off x="647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0" name="Google Shape;280;p30"/>
          <p:cNvSpPr txBox="1">
            <a:spLocks noGrp="1"/>
          </p:cNvSpPr>
          <p:nvPr>
            <p:ph type="body" idx="31"/>
          </p:nvPr>
        </p:nvSpPr>
        <p:spPr>
          <a:xfrm>
            <a:off x="4572000" y="3091219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body" idx="32"/>
          </p:nvPr>
        </p:nvSpPr>
        <p:spPr>
          <a:xfrm>
            <a:off x="4572000" y="2563680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0"/>
          <p:cNvSpPr>
            <a:spLocks noGrp="1"/>
          </p:cNvSpPr>
          <p:nvPr>
            <p:ph type="pic" idx="33"/>
          </p:nvPr>
        </p:nvSpPr>
        <p:spPr>
          <a:xfrm>
            <a:off x="457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3" name="Google Shape;283;p30"/>
          <p:cNvSpPr txBox="1">
            <a:spLocks noGrp="1"/>
          </p:cNvSpPr>
          <p:nvPr>
            <p:ph type="body" idx="34"/>
          </p:nvPr>
        </p:nvSpPr>
        <p:spPr>
          <a:xfrm>
            <a:off x="2667000" y="3091219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body" idx="35"/>
          </p:nvPr>
        </p:nvSpPr>
        <p:spPr>
          <a:xfrm>
            <a:off x="2667000" y="2563680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30"/>
          <p:cNvSpPr>
            <a:spLocks noGrp="1"/>
          </p:cNvSpPr>
          <p:nvPr>
            <p:ph type="pic" idx="36"/>
          </p:nvPr>
        </p:nvSpPr>
        <p:spPr>
          <a:xfrm>
            <a:off x="266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6" name="Google Shape;286;p30"/>
          <p:cNvSpPr txBox="1">
            <a:spLocks noGrp="1"/>
          </p:cNvSpPr>
          <p:nvPr>
            <p:ph type="body" idx="37"/>
          </p:nvPr>
        </p:nvSpPr>
        <p:spPr>
          <a:xfrm>
            <a:off x="762000" y="3091219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body" idx="38"/>
          </p:nvPr>
        </p:nvSpPr>
        <p:spPr>
          <a:xfrm>
            <a:off x="762000" y="2563680"/>
            <a:ext cx="126609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>
            <a:spLocks noGrp="1"/>
          </p:cNvSpPr>
          <p:nvPr>
            <p:ph type="pic" idx="39"/>
          </p:nvPr>
        </p:nvSpPr>
        <p:spPr>
          <a:xfrm>
            <a:off x="76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289" name="Google Shape;28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581025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0"/>
          <p:cNvSpPr txBox="1">
            <a:spLocks noGrp="1"/>
          </p:cNvSpPr>
          <p:nvPr>
            <p:ph type="body" idx="40"/>
          </p:nvPr>
        </p:nvSpPr>
        <p:spPr>
          <a:xfrm>
            <a:off x="228600" y="103517"/>
            <a:ext cx="5810250" cy="26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Team Grid x12">
  <p:cSld name="1_Content Team Grid x1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94" name="Google Shape;294;p3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5" name="Google Shape;295;p31"/>
          <p:cNvSpPr>
            <a:spLocks noGrp="1"/>
          </p:cNvSpPr>
          <p:nvPr>
            <p:ph type="pic" idx="2"/>
          </p:nvPr>
        </p:nvSpPr>
        <p:spPr>
          <a:xfrm>
            <a:off x="9115424" y="1863236"/>
            <a:ext cx="2847976" cy="27241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296" name="Google Shape;29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581025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body" idx="1"/>
          </p:nvPr>
        </p:nvSpPr>
        <p:spPr>
          <a:xfrm>
            <a:off x="228600" y="120771"/>
            <a:ext cx="5810250" cy="25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3"/>
          </p:nvPr>
        </p:nvSpPr>
        <p:spPr>
          <a:xfrm>
            <a:off x="9134273" y="5247225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31"/>
          <p:cNvSpPr txBox="1">
            <a:spLocks noGrp="1"/>
          </p:cNvSpPr>
          <p:nvPr>
            <p:ph type="body" idx="4"/>
          </p:nvPr>
        </p:nvSpPr>
        <p:spPr>
          <a:xfrm>
            <a:off x="9134273" y="4719686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31"/>
          <p:cNvSpPr txBox="1"/>
          <p:nvPr/>
        </p:nvSpPr>
        <p:spPr>
          <a:xfrm>
            <a:off x="8453336" y="166343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2" name="Google Shape;302;p31"/>
          <p:cNvSpPr>
            <a:spLocks noGrp="1"/>
          </p:cNvSpPr>
          <p:nvPr>
            <p:ph type="pic" idx="5"/>
          </p:nvPr>
        </p:nvSpPr>
        <p:spPr>
          <a:xfrm>
            <a:off x="6158216" y="1863236"/>
            <a:ext cx="2847976" cy="27241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3" name="Google Shape;303;p31"/>
          <p:cNvSpPr txBox="1">
            <a:spLocks noGrp="1"/>
          </p:cNvSpPr>
          <p:nvPr>
            <p:ph type="body" idx="6"/>
          </p:nvPr>
        </p:nvSpPr>
        <p:spPr>
          <a:xfrm>
            <a:off x="6177065" y="5247225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31"/>
          <p:cNvSpPr txBox="1">
            <a:spLocks noGrp="1"/>
          </p:cNvSpPr>
          <p:nvPr>
            <p:ph type="body" idx="7"/>
          </p:nvPr>
        </p:nvSpPr>
        <p:spPr>
          <a:xfrm>
            <a:off x="6177065" y="4719686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31"/>
          <p:cNvSpPr>
            <a:spLocks noGrp="1"/>
          </p:cNvSpPr>
          <p:nvPr>
            <p:ph type="pic" idx="8"/>
          </p:nvPr>
        </p:nvSpPr>
        <p:spPr>
          <a:xfrm>
            <a:off x="3201008" y="1863236"/>
            <a:ext cx="2847976" cy="27241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6" name="Google Shape;306;p31"/>
          <p:cNvSpPr txBox="1">
            <a:spLocks noGrp="1"/>
          </p:cNvSpPr>
          <p:nvPr>
            <p:ph type="body" idx="9"/>
          </p:nvPr>
        </p:nvSpPr>
        <p:spPr>
          <a:xfrm>
            <a:off x="3219857" y="5247225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3"/>
          </p:nvPr>
        </p:nvSpPr>
        <p:spPr>
          <a:xfrm>
            <a:off x="3219857" y="4719686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1"/>
          <p:cNvSpPr>
            <a:spLocks noGrp="1"/>
          </p:cNvSpPr>
          <p:nvPr>
            <p:ph type="pic" idx="14"/>
          </p:nvPr>
        </p:nvSpPr>
        <p:spPr>
          <a:xfrm>
            <a:off x="234071" y="1863236"/>
            <a:ext cx="2847976" cy="27241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9" name="Google Shape;309;p31"/>
          <p:cNvSpPr txBox="1">
            <a:spLocks noGrp="1"/>
          </p:cNvSpPr>
          <p:nvPr>
            <p:ph type="body" idx="15"/>
          </p:nvPr>
        </p:nvSpPr>
        <p:spPr>
          <a:xfrm>
            <a:off x="233466" y="5247225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31"/>
          <p:cNvSpPr txBox="1">
            <a:spLocks noGrp="1"/>
          </p:cNvSpPr>
          <p:nvPr>
            <p:ph type="body" idx="16"/>
          </p:nvPr>
        </p:nvSpPr>
        <p:spPr>
          <a:xfrm>
            <a:off x="233466" y="4719686"/>
            <a:ext cx="1956002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Light Purple">
  <p:cSld name="Custom Content - List x4 Light Purple">
    <p:bg>
      <p:bgPr>
        <a:solidFill>
          <a:schemeClr val="lt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14" name="Google Shape;314;p32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5" name="Google Shape;315;p32"/>
          <p:cNvSpPr/>
          <p:nvPr/>
        </p:nvSpPr>
        <p:spPr>
          <a:xfrm>
            <a:off x="457200" y="2780779"/>
            <a:ext cx="695195" cy="12651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6" name="Google Shape;316;p32"/>
          <p:cNvSpPr/>
          <p:nvPr/>
        </p:nvSpPr>
        <p:spPr>
          <a:xfrm>
            <a:off x="3276601" y="1478071"/>
            <a:ext cx="695195" cy="37327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7" name="Google Shape;317;p32"/>
          <p:cNvSpPr/>
          <p:nvPr/>
        </p:nvSpPr>
        <p:spPr>
          <a:xfrm>
            <a:off x="6096001" y="951979"/>
            <a:ext cx="695195" cy="2542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8" name="Google Shape;318;p32"/>
          <p:cNvSpPr/>
          <p:nvPr/>
        </p:nvSpPr>
        <p:spPr>
          <a:xfrm>
            <a:off x="8915401" y="3429000"/>
            <a:ext cx="695195" cy="19806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9" name="Google Shape;319;p32"/>
          <p:cNvSpPr txBox="1">
            <a:spLocks noGrp="1"/>
          </p:cNvSpPr>
          <p:nvPr>
            <p:ph type="body" idx="1"/>
          </p:nvPr>
        </p:nvSpPr>
        <p:spPr>
          <a:xfrm>
            <a:off x="804796" y="2931089"/>
            <a:ext cx="2594500" cy="90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body" idx="2"/>
          </p:nvPr>
        </p:nvSpPr>
        <p:spPr>
          <a:xfrm>
            <a:off x="3624197" y="3751544"/>
            <a:ext cx="2594500" cy="90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body" idx="3"/>
          </p:nvPr>
        </p:nvSpPr>
        <p:spPr>
          <a:xfrm>
            <a:off x="6443597" y="2192054"/>
            <a:ext cx="2594500" cy="90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body" idx="4"/>
          </p:nvPr>
        </p:nvSpPr>
        <p:spPr>
          <a:xfrm>
            <a:off x="9261386" y="3920644"/>
            <a:ext cx="2594500" cy="90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32"/>
          <p:cNvSpPr txBox="1">
            <a:spLocks noGrp="1"/>
          </p:cNvSpPr>
          <p:nvPr>
            <p:ph type="body" idx="5"/>
          </p:nvPr>
        </p:nvSpPr>
        <p:spPr>
          <a:xfrm>
            <a:off x="228600" y="121079"/>
            <a:ext cx="7277100" cy="29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324" name="Google Shape;32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Profile x4 Banner">
  <p:cSld name="Custom Content - Profile x4 Bann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>
            <a:spLocks noGrp="1"/>
          </p:cNvSpPr>
          <p:nvPr>
            <p:ph type="pic" idx="2"/>
          </p:nvPr>
        </p:nvSpPr>
        <p:spPr>
          <a:xfrm>
            <a:off x="228601" y="1371602"/>
            <a:ext cx="2759092" cy="342665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7" name="Google Shape;327;p33"/>
          <p:cNvSpPr>
            <a:spLocks noGrp="1"/>
          </p:cNvSpPr>
          <p:nvPr>
            <p:ph type="pic" idx="3"/>
          </p:nvPr>
        </p:nvSpPr>
        <p:spPr>
          <a:xfrm>
            <a:off x="3220504" y="2057400"/>
            <a:ext cx="2759092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8" name="Google Shape;328;p33"/>
          <p:cNvSpPr>
            <a:spLocks noGrp="1"/>
          </p:cNvSpPr>
          <p:nvPr>
            <p:ph type="pic" idx="4"/>
          </p:nvPr>
        </p:nvSpPr>
        <p:spPr>
          <a:xfrm>
            <a:off x="6212407" y="0"/>
            <a:ext cx="2759092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9" name="Google Shape;329;p33"/>
          <p:cNvSpPr>
            <a:spLocks noGrp="1"/>
          </p:cNvSpPr>
          <p:nvPr>
            <p:ph type="pic" idx="5"/>
          </p:nvPr>
        </p:nvSpPr>
        <p:spPr>
          <a:xfrm>
            <a:off x="9204308" y="1371600"/>
            <a:ext cx="2759092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30" name="Google Shape;330;p33"/>
          <p:cNvSpPr txBox="1">
            <a:spLocks noGrp="1"/>
          </p:cNvSpPr>
          <p:nvPr>
            <p:ph type="title"/>
          </p:nvPr>
        </p:nvSpPr>
        <p:spPr>
          <a:xfrm>
            <a:off x="228601" y="457200"/>
            <a:ext cx="575019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32" name="Google Shape;332;p33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3" name="Google Shape;333;p33"/>
          <p:cNvSpPr txBox="1">
            <a:spLocks noGrp="1"/>
          </p:cNvSpPr>
          <p:nvPr>
            <p:ph type="body" idx="1"/>
          </p:nvPr>
        </p:nvSpPr>
        <p:spPr>
          <a:xfrm>
            <a:off x="228601" y="4855401"/>
            <a:ext cx="2759092" cy="7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33"/>
          <p:cNvSpPr txBox="1">
            <a:spLocks noGrp="1"/>
          </p:cNvSpPr>
          <p:nvPr>
            <p:ph type="body" idx="6"/>
          </p:nvPr>
        </p:nvSpPr>
        <p:spPr>
          <a:xfrm>
            <a:off x="3382027" y="4855401"/>
            <a:ext cx="2439238" cy="7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body" idx="7"/>
          </p:nvPr>
        </p:nvSpPr>
        <p:spPr>
          <a:xfrm>
            <a:off x="6213204" y="4855401"/>
            <a:ext cx="2759092" cy="7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body" idx="8"/>
          </p:nvPr>
        </p:nvSpPr>
        <p:spPr>
          <a:xfrm>
            <a:off x="9364235" y="4855401"/>
            <a:ext cx="2439238" cy="7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body" idx="9"/>
          </p:nvPr>
        </p:nvSpPr>
        <p:spPr>
          <a:xfrm>
            <a:off x="228601" y="5621837"/>
            <a:ext cx="2759092" cy="55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13"/>
          </p:nvPr>
        </p:nvSpPr>
        <p:spPr>
          <a:xfrm>
            <a:off x="3382027" y="5621837"/>
            <a:ext cx="2439238" cy="55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body" idx="14"/>
          </p:nvPr>
        </p:nvSpPr>
        <p:spPr>
          <a:xfrm>
            <a:off x="6213204" y="5621837"/>
            <a:ext cx="2759092" cy="55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body" idx="15"/>
          </p:nvPr>
        </p:nvSpPr>
        <p:spPr>
          <a:xfrm>
            <a:off x="9364235" y="5621837"/>
            <a:ext cx="2439238" cy="55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body" idx="16"/>
          </p:nvPr>
        </p:nvSpPr>
        <p:spPr>
          <a:xfrm>
            <a:off x="228600" y="120771"/>
            <a:ext cx="5750196" cy="33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342" name="Google Shape;34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Image Circles">
  <p:cSld name="Custom Content - List x4 Image Circles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46" name="Google Shape;346;p34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34"/>
          <p:cNvSpPr txBox="1">
            <a:spLocks noGrp="1"/>
          </p:cNvSpPr>
          <p:nvPr>
            <p:ph type="body" idx="1"/>
          </p:nvPr>
        </p:nvSpPr>
        <p:spPr>
          <a:xfrm>
            <a:off x="708660" y="3989149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body" idx="2"/>
          </p:nvPr>
        </p:nvSpPr>
        <p:spPr>
          <a:xfrm>
            <a:off x="708660" y="4674631"/>
            <a:ext cx="23164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body" idx="3"/>
          </p:nvPr>
        </p:nvSpPr>
        <p:spPr>
          <a:xfrm>
            <a:off x="3528060" y="3989149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body" idx="4"/>
          </p:nvPr>
        </p:nvSpPr>
        <p:spPr>
          <a:xfrm>
            <a:off x="3528060" y="4674631"/>
            <a:ext cx="23164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body" idx="5"/>
          </p:nvPr>
        </p:nvSpPr>
        <p:spPr>
          <a:xfrm>
            <a:off x="6347460" y="3989149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body" idx="6"/>
          </p:nvPr>
        </p:nvSpPr>
        <p:spPr>
          <a:xfrm>
            <a:off x="6347460" y="4674631"/>
            <a:ext cx="23164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body" idx="7"/>
          </p:nvPr>
        </p:nvSpPr>
        <p:spPr>
          <a:xfrm>
            <a:off x="9166860" y="3989149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body" idx="8"/>
          </p:nvPr>
        </p:nvSpPr>
        <p:spPr>
          <a:xfrm>
            <a:off x="9166860" y="4674631"/>
            <a:ext cx="23164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34"/>
          <p:cNvSpPr>
            <a:spLocks noGrp="1"/>
          </p:cNvSpPr>
          <p:nvPr>
            <p:ph type="pic" idx="9"/>
          </p:nvPr>
        </p:nvSpPr>
        <p:spPr>
          <a:xfrm>
            <a:off x="1089819" y="2183368"/>
            <a:ext cx="1554163" cy="1554162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6" name="Google Shape;356;p34"/>
          <p:cNvSpPr>
            <a:spLocks noGrp="1"/>
          </p:cNvSpPr>
          <p:nvPr>
            <p:ph type="pic" idx="13"/>
          </p:nvPr>
        </p:nvSpPr>
        <p:spPr>
          <a:xfrm>
            <a:off x="3909219" y="2183368"/>
            <a:ext cx="1554163" cy="1554162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7" name="Google Shape;357;p34"/>
          <p:cNvSpPr>
            <a:spLocks noGrp="1"/>
          </p:cNvSpPr>
          <p:nvPr>
            <p:ph type="pic" idx="14"/>
          </p:nvPr>
        </p:nvSpPr>
        <p:spPr>
          <a:xfrm>
            <a:off x="6728619" y="2183368"/>
            <a:ext cx="1554163" cy="1554162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8" name="Google Shape;358;p34"/>
          <p:cNvSpPr>
            <a:spLocks noGrp="1"/>
          </p:cNvSpPr>
          <p:nvPr>
            <p:ph type="pic" idx="15"/>
          </p:nvPr>
        </p:nvSpPr>
        <p:spPr>
          <a:xfrm>
            <a:off x="9548019" y="2183368"/>
            <a:ext cx="1554163" cy="1554162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9" name="Google Shape;359;p34"/>
          <p:cNvSpPr/>
          <p:nvPr/>
        </p:nvSpPr>
        <p:spPr>
          <a:xfrm>
            <a:off x="1827924" y="1606776"/>
            <a:ext cx="77950" cy="345674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0" name="Google Shape;360;p34"/>
          <p:cNvSpPr/>
          <p:nvPr/>
        </p:nvSpPr>
        <p:spPr>
          <a:xfrm>
            <a:off x="4647324" y="1649531"/>
            <a:ext cx="77950" cy="302921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1" name="Google Shape;361;p34"/>
          <p:cNvSpPr/>
          <p:nvPr/>
        </p:nvSpPr>
        <p:spPr>
          <a:xfrm>
            <a:off x="7466724" y="1293988"/>
            <a:ext cx="77950" cy="658462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2" name="Google Shape;362;p34"/>
          <p:cNvSpPr/>
          <p:nvPr/>
        </p:nvSpPr>
        <p:spPr>
          <a:xfrm>
            <a:off x="10286124" y="1429188"/>
            <a:ext cx="77950" cy="523262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3" name="Google Shape;363;p34"/>
          <p:cNvSpPr txBox="1">
            <a:spLocks noGrp="1"/>
          </p:cNvSpPr>
          <p:nvPr>
            <p:ph type="body" idx="16"/>
          </p:nvPr>
        </p:nvSpPr>
        <p:spPr>
          <a:xfrm>
            <a:off x="228600" y="176845"/>
            <a:ext cx="72771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364" name="Google Shape;36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5"/>
          <p:cNvSpPr txBox="1">
            <a:spLocks noGrp="1"/>
          </p:cNvSpPr>
          <p:nvPr>
            <p:ph type="sldNum" idx="12"/>
          </p:nvPr>
        </p:nvSpPr>
        <p:spPr>
          <a:xfrm>
            <a:off x="11734800" y="6390410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67" name="Google Shape;367;p35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Orange">
  <p:cSld name="Key Message Flat Orange">
    <p:bg>
      <p:bgPr>
        <a:solidFill>
          <a:schemeClr val="accen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1" y="228600"/>
            <a:ext cx="11734799" cy="64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1866901" y="1932040"/>
            <a:ext cx="8458200" cy="21962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 Medium"/>
              <a:buNone/>
              <a:defRPr sz="5400"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50" y="6400797"/>
            <a:ext cx="228602" cy="228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">
  <p:cSld name="Content 2 Co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 b="1" i="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228600" y="1371602"/>
            <a:ext cx="5810250" cy="48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body" idx="2"/>
          </p:nvPr>
        </p:nvSpPr>
        <p:spPr>
          <a:xfrm>
            <a:off x="6153150" y="1371602"/>
            <a:ext cx="5810250" cy="48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87" name="Google Shape;87;p9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9"/>
          <p:cNvSpPr txBox="1">
            <a:spLocks noGrp="1"/>
          </p:cNvSpPr>
          <p:nvPr>
            <p:ph type="body" idx="3"/>
          </p:nvPr>
        </p:nvSpPr>
        <p:spPr>
          <a:xfrm>
            <a:off x="228600" y="125089"/>
            <a:ext cx="7277100" cy="14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89" name="Google Shape;8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ey Message Flat Orange">
  <p:cSld name="1_Key Message Flat Orange">
    <p:bg>
      <p:bgPr>
        <a:solidFill>
          <a:srgbClr val="66837C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 txBox="1">
            <a:spLocks noGrp="1"/>
          </p:cNvSpPr>
          <p:nvPr>
            <p:ph type="title"/>
          </p:nvPr>
        </p:nvSpPr>
        <p:spPr>
          <a:xfrm>
            <a:off x="1866901" y="1932040"/>
            <a:ext cx="8458200" cy="2196210"/>
          </a:xfrm>
          <a:prstGeom prst="rect">
            <a:avLst/>
          </a:prstGeom>
          <a:solidFill>
            <a:srgbClr val="66837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 Medium"/>
              <a:buNone/>
              <a:defRPr sz="5400"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37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6" name="Google Shape;37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550" y="6400797"/>
            <a:ext cx="228602" cy="22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50" y="228601"/>
            <a:ext cx="11715850" cy="640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with Images Left">
  <p:cSld name="Content 1 with Images Left">
    <p:bg>
      <p:bgPr>
        <a:solidFill>
          <a:schemeClr val="dk2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"/>
          <p:cNvSpPr txBox="1">
            <a:spLocks noGrp="1"/>
          </p:cNvSpPr>
          <p:nvPr>
            <p:ph type="title"/>
          </p:nvPr>
        </p:nvSpPr>
        <p:spPr>
          <a:xfrm>
            <a:off x="7140575" y="2286000"/>
            <a:ext cx="482282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 Medium"/>
              <a:buNone/>
              <a:defRPr sz="3600" b="0" i="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38"/>
          <p:cNvSpPr txBox="1">
            <a:spLocks noGrp="1"/>
          </p:cNvSpPr>
          <p:nvPr>
            <p:ph type="dt" idx="10"/>
          </p:nvPr>
        </p:nvSpPr>
        <p:spPr>
          <a:xfrm>
            <a:off x="10325100" y="228601"/>
            <a:ext cx="16383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1" name="Google Shape;381;p38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43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2" name="Google Shape;382;p38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83" name="Google Shape;383;p38"/>
          <p:cNvSpPr/>
          <p:nvPr/>
        </p:nvSpPr>
        <p:spPr>
          <a:xfrm>
            <a:off x="2209799" y="2286000"/>
            <a:ext cx="1860549" cy="4572000"/>
          </a:xfrm>
          <a:prstGeom prst="rect">
            <a:avLst/>
          </a:prstGeom>
          <a:gradFill>
            <a:gsLst>
              <a:gs pos="0">
                <a:srgbClr val="668C85"/>
              </a:gs>
              <a:gs pos="32000">
                <a:srgbClr val="668C85"/>
              </a:gs>
              <a:gs pos="84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84" name="Google Shape;384;p38"/>
          <p:cNvSpPr>
            <a:spLocks noGrp="1"/>
          </p:cNvSpPr>
          <p:nvPr>
            <p:ph type="pic" idx="2"/>
          </p:nvPr>
        </p:nvSpPr>
        <p:spPr>
          <a:xfrm>
            <a:off x="228601" y="1600197"/>
            <a:ext cx="1860549" cy="4600577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38"/>
          <p:cNvSpPr>
            <a:spLocks noGrp="1"/>
          </p:cNvSpPr>
          <p:nvPr>
            <p:ph type="pic" idx="3"/>
          </p:nvPr>
        </p:nvSpPr>
        <p:spPr>
          <a:xfrm>
            <a:off x="4178301" y="647699"/>
            <a:ext cx="1860549" cy="4467225"/>
          </a:xfrm>
          <a:prstGeom prst="rect">
            <a:avLst/>
          </a:prstGeom>
          <a:noFill/>
          <a:ln>
            <a:noFill/>
          </a:ln>
        </p:spPr>
      </p:sp>
      <p:sp>
        <p:nvSpPr>
          <p:cNvPr id="386" name="Google Shape;386;p38"/>
          <p:cNvSpPr txBox="1">
            <a:spLocks noGrp="1"/>
          </p:cNvSpPr>
          <p:nvPr>
            <p:ph type="body" idx="1"/>
          </p:nvPr>
        </p:nvSpPr>
        <p:spPr>
          <a:xfrm>
            <a:off x="7140573" y="3657600"/>
            <a:ext cx="482282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 txBox="1">
            <a:spLocks noGrp="1"/>
          </p:cNvSpPr>
          <p:nvPr>
            <p:ph type="subTitle" idx="4"/>
          </p:nvPr>
        </p:nvSpPr>
        <p:spPr>
          <a:xfrm>
            <a:off x="7140574" y="5543550"/>
            <a:ext cx="4822823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9C9A"/>
              </a:buClr>
              <a:buSzPts val="1400"/>
              <a:buNone/>
              <a:defRPr sz="1400">
                <a:solidFill>
                  <a:srgbClr val="939C9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8" name="Google Shape;388;p38"/>
          <p:cNvSpPr txBox="1">
            <a:spLocks noGrp="1"/>
          </p:cNvSpPr>
          <p:nvPr>
            <p:ph type="body" idx="5"/>
          </p:nvPr>
        </p:nvSpPr>
        <p:spPr>
          <a:xfrm>
            <a:off x="2476039" y="2506980"/>
            <a:ext cx="1368829" cy="25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9" name="Google Shape;3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550" y="6400797"/>
            <a:ext cx="228602" cy="22860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 txBox="1">
            <a:spLocks noGrp="1"/>
          </p:cNvSpPr>
          <p:nvPr>
            <p:ph type="body" idx="6"/>
          </p:nvPr>
        </p:nvSpPr>
        <p:spPr>
          <a:xfrm>
            <a:off x="228600" y="228601"/>
            <a:ext cx="72771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with Image Right">
  <p:cSld name="Content 3 with Image Right">
    <p:bg>
      <p:bgPr>
        <a:solidFill>
          <a:srgbClr val="3A390F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>
            <a:spLocks noGrp="1"/>
          </p:cNvSpPr>
          <p:nvPr>
            <p:ph type="pic" idx="2"/>
          </p:nvPr>
        </p:nvSpPr>
        <p:spPr>
          <a:xfrm>
            <a:off x="6038850" y="1531925"/>
            <a:ext cx="6153149" cy="5326075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40"/>
          <p:cNvSpPr txBox="1">
            <a:spLocks noGrp="1"/>
          </p:cNvSpPr>
          <p:nvPr>
            <p:ph type="title"/>
          </p:nvPr>
        </p:nvSpPr>
        <p:spPr>
          <a:xfrm>
            <a:off x="234950" y="1531925"/>
            <a:ext cx="4229100" cy="1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Medium"/>
              <a:buNone/>
              <a:defRPr sz="3600"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40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43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9" name="Google Shape;409;p40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10" name="Google Shape;410;p40"/>
          <p:cNvSpPr txBox="1">
            <a:spLocks noGrp="1"/>
          </p:cNvSpPr>
          <p:nvPr>
            <p:ph type="body" idx="1"/>
          </p:nvPr>
        </p:nvSpPr>
        <p:spPr>
          <a:xfrm>
            <a:off x="238125" y="3144964"/>
            <a:ext cx="18510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40"/>
          <p:cNvSpPr txBox="1">
            <a:spLocks noGrp="1"/>
          </p:cNvSpPr>
          <p:nvPr>
            <p:ph type="body" idx="3"/>
          </p:nvPr>
        </p:nvSpPr>
        <p:spPr>
          <a:xfrm>
            <a:off x="238125" y="3830765"/>
            <a:ext cx="1851025" cy="74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2" name="Google Shape;41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0"/>
          <p:cNvSpPr txBox="1">
            <a:spLocks noGrp="1"/>
          </p:cNvSpPr>
          <p:nvPr>
            <p:ph type="body" idx="4"/>
          </p:nvPr>
        </p:nvSpPr>
        <p:spPr>
          <a:xfrm>
            <a:off x="2207035" y="3144964"/>
            <a:ext cx="18510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40"/>
          <p:cNvSpPr txBox="1">
            <a:spLocks noGrp="1"/>
          </p:cNvSpPr>
          <p:nvPr>
            <p:ph type="body" idx="5"/>
          </p:nvPr>
        </p:nvSpPr>
        <p:spPr>
          <a:xfrm>
            <a:off x="2209800" y="3830765"/>
            <a:ext cx="1848260" cy="74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40"/>
          <p:cNvSpPr txBox="1">
            <a:spLocks noGrp="1"/>
          </p:cNvSpPr>
          <p:nvPr>
            <p:ph type="body" idx="6"/>
          </p:nvPr>
        </p:nvSpPr>
        <p:spPr>
          <a:xfrm>
            <a:off x="238125" y="4664048"/>
            <a:ext cx="18510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40"/>
          <p:cNvSpPr txBox="1">
            <a:spLocks noGrp="1"/>
          </p:cNvSpPr>
          <p:nvPr>
            <p:ph type="body" idx="7"/>
          </p:nvPr>
        </p:nvSpPr>
        <p:spPr>
          <a:xfrm>
            <a:off x="238125" y="5349849"/>
            <a:ext cx="1851025" cy="74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40"/>
          <p:cNvSpPr txBox="1">
            <a:spLocks noGrp="1"/>
          </p:cNvSpPr>
          <p:nvPr>
            <p:ph type="body" idx="8"/>
          </p:nvPr>
        </p:nvSpPr>
        <p:spPr>
          <a:xfrm>
            <a:off x="2207035" y="4664048"/>
            <a:ext cx="18510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9"/>
          </p:nvPr>
        </p:nvSpPr>
        <p:spPr>
          <a:xfrm>
            <a:off x="2207035" y="5349849"/>
            <a:ext cx="1851025" cy="74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40"/>
          <p:cNvSpPr txBox="1">
            <a:spLocks noGrp="1"/>
          </p:cNvSpPr>
          <p:nvPr>
            <p:ph type="body" idx="13"/>
          </p:nvPr>
        </p:nvSpPr>
        <p:spPr>
          <a:xfrm>
            <a:off x="228600" y="228601"/>
            <a:ext cx="72771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Data Grid 1">
  <p:cSld name="Custom Content - Data Grid 1">
    <p:bg>
      <p:bgPr>
        <a:solidFill>
          <a:schemeClr val="dk2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"/>
          <p:cNvSpPr/>
          <p:nvPr/>
        </p:nvSpPr>
        <p:spPr>
          <a:xfrm>
            <a:off x="6096001" y="2"/>
            <a:ext cx="3048001" cy="3428999"/>
          </a:xfrm>
          <a:prstGeom prst="rect">
            <a:avLst/>
          </a:prstGeom>
          <a:solidFill>
            <a:srgbClr val="939C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22" name="Google Shape;422;p41"/>
          <p:cNvSpPr/>
          <p:nvPr/>
        </p:nvSpPr>
        <p:spPr>
          <a:xfrm>
            <a:off x="6096001" y="3429003"/>
            <a:ext cx="3048001" cy="3428999"/>
          </a:xfrm>
          <a:prstGeom prst="rect">
            <a:avLst/>
          </a:prstGeom>
          <a:gradFill>
            <a:gsLst>
              <a:gs pos="0">
                <a:srgbClr val="002F25"/>
              </a:gs>
              <a:gs pos="18000">
                <a:srgbClr val="002F25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23" name="Google Shape;423;p41"/>
          <p:cNvSpPr/>
          <p:nvPr/>
        </p:nvSpPr>
        <p:spPr>
          <a:xfrm>
            <a:off x="9144000" y="3429003"/>
            <a:ext cx="3048001" cy="3428999"/>
          </a:xfrm>
          <a:prstGeom prst="rect">
            <a:avLst/>
          </a:prstGeom>
          <a:solidFill>
            <a:srgbClr val="939C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24" name="Google Shape;424;p41"/>
          <p:cNvSpPr/>
          <p:nvPr/>
        </p:nvSpPr>
        <p:spPr>
          <a:xfrm>
            <a:off x="9144000" y="2"/>
            <a:ext cx="3048001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25" name="Google Shape;425;p41"/>
          <p:cNvSpPr>
            <a:spLocks noGrp="1"/>
          </p:cNvSpPr>
          <p:nvPr>
            <p:ph type="pic" idx="2"/>
          </p:nvPr>
        </p:nvSpPr>
        <p:spPr>
          <a:xfrm>
            <a:off x="9143998" y="2"/>
            <a:ext cx="3048002" cy="3428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6" name="Google Shape;426;p41"/>
          <p:cNvSpPr txBox="1">
            <a:spLocks noGrp="1"/>
          </p:cNvSpPr>
          <p:nvPr>
            <p:ph type="body" idx="1"/>
          </p:nvPr>
        </p:nvSpPr>
        <p:spPr>
          <a:xfrm>
            <a:off x="228600" y="2971798"/>
            <a:ext cx="5181600" cy="228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4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28" name="Google Shape;428;p4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9" name="Google Shape;429;p41"/>
          <p:cNvSpPr txBox="1">
            <a:spLocks noGrp="1"/>
          </p:cNvSpPr>
          <p:nvPr>
            <p:ph type="title"/>
          </p:nvPr>
        </p:nvSpPr>
        <p:spPr>
          <a:xfrm>
            <a:off x="2286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 Medium"/>
              <a:buNone/>
              <a:defRPr sz="3600" b="0" i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1"/>
          <p:cNvSpPr txBox="1">
            <a:spLocks noGrp="1"/>
          </p:cNvSpPr>
          <p:nvPr>
            <p:ph type="body" idx="3"/>
          </p:nvPr>
        </p:nvSpPr>
        <p:spPr>
          <a:xfrm>
            <a:off x="6461760" y="1072398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" name="Google Shape;431;p41"/>
          <p:cNvSpPr txBox="1">
            <a:spLocks noGrp="1"/>
          </p:cNvSpPr>
          <p:nvPr>
            <p:ph type="body" idx="4"/>
          </p:nvPr>
        </p:nvSpPr>
        <p:spPr>
          <a:xfrm>
            <a:off x="6461760" y="1751423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41"/>
          <p:cNvSpPr txBox="1">
            <a:spLocks noGrp="1"/>
          </p:cNvSpPr>
          <p:nvPr>
            <p:ph type="body" idx="5"/>
          </p:nvPr>
        </p:nvSpPr>
        <p:spPr>
          <a:xfrm>
            <a:off x="6461760" y="2436907"/>
            <a:ext cx="2316480" cy="992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41"/>
          <p:cNvSpPr txBox="1">
            <a:spLocks noGrp="1"/>
          </p:cNvSpPr>
          <p:nvPr>
            <p:ph type="body" idx="6"/>
          </p:nvPr>
        </p:nvSpPr>
        <p:spPr>
          <a:xfrm>
            <a:off x="6461760" y="4229097"/>
            <a:ext cx="2316480" cy="182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4" name="Google Shape;434;p41"/>
          <p:cNvSpPr txBox="1">
            <a:spLocks noGrp="1"/>
          </p:cNvSpPr>
          <p:nvPr>
            <p:ph type="body" idx="7"/>
          </p:nvPr>
        </p:nvSpPr>
        <p:spPr>
          <a:xfrm>
            <a:off x="9509759" y="4475995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p41"/>
          <p:cNvSpPr txBox="1">
            <a:spLocks noGrp="1"/>
          </p:cNvSpPr>
          <p:nvPr>
            <p:ph type="body" idx="8"/>
          </p:nvPr>
        </p:nvSpPr>
        <p:spPr>
          <a:xfrm>
            <a:off x="9509759" y="5155020"/>
            <a:ext cx="2316480" cy="68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41"/>
          <p:cNvSpPr txBox="1">
            <a:spLocks noGrp="1"/>
          </p:cNvSpPr>
          <p:nvPr>
            <p:ph type="body" idx="9"/>
          </p:nvPr>
        </p:nvSpPr>
        <p:spPr>
          <a:xfrm>
            <a:off x="9509759" y="5840504"/>
            <a:ext cx="2316480" cy="992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41"/>
          <p:cNvSpPr txBox="1">
            <a:spLocks noGrp="1"/>
          </p:cNvSpPr>
          <p:nvPr>
            <p:ph type="body" idx="13"/>
          </p:nvPr>
        </p:nvSpPr>
        <p:spPr>
          <a:xfrm>
            <a:off x="228600" y="228601"/>
            <a:ext cx="72771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 b="1" i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8" name="Google Shape;438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50" y="6403371"/>
            <a:ext cx="228601" cy="2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IDE ONLY - Colors">
  <p:cSld name="GUIDE ONLY - Color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2"/>
          <p:cNvSpPr txBox="1">
            <a:spLocks noGrp="1"/>
          </p:cNvSpPr>
          <p:nvPr>
            <p:ph type="dt" idx="10"/>
          </p:nvPr>
        </p:nvSpPr>
        <p:spPr>
          <a:xfrm>
            <a:off x="10325100" y="228601"/>
            <a:ext cx="16383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42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2" name="Google Shape;442;p42"/>
          <p:cNvSpPr txBox="1">
            <a:spLocks noGrp="1"/>
          </p:cNvSpPr>
          <p:nvPr>
            <p:ph type="sldNum" idx="12"/>
          </p:nvPr>
        </p:nvSpPr>
        <p:spPr>
          <a:xfrm>
            <a:off x="11734800" y="6390410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43" name="Google Shape;443;p42"/>
          <p:cNvSpPr txBox="1"/>
          <p:nvPr/>
        </p:nvSpPr>
        <p:spPr>
          <a:xfrm>
            <a:off x="228600" y="228601"/>
            <a:ext cx="495299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GUIDE: COLORS</a:t>
            </a:r>
            <a:endParaRPr dirty="0"/>
          </a:p>
        </p:txBody>
      </p:sp>
      <p:sp>
        <p:nvSpPr>
          <p:cNvPr id="444" name="Google Shape;444;p42"/>
          <p:cNvSpPr/>
          <p:nvPr/>
        </p:nvSpPr>
        <p:spPr>
          <a:xfrm>
            <a:off x="3178325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45" name="Google Shape;445;p42"/>
          <p:cNvSpPr/>
          <p:nvPr/>
        </p:nvSpPr>
        <p:spPr>
          <a:xfrm>
            <a:off x="1763430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446" name="Google Shape;446;p42"/>
          <p:cNvGrpSpPr/>
          <p:nvPr/>
        </p:nvGrpSpPr>
        <p:grpSpPr>
          <a:xfrm>
            <a:off x="2094999" y="2409911"/>
            <a:ext cx="243947" cy="243947"/>
            <a:chOff x="2435663" y="2199868"/>
            <a:chExt cx="418459" cy="418459"/>
          </a:xfrm>
        </p:grpSpPr>
        <p:sp>
          <p:nvSpPr>
            <p:cNvPr id="447" name="Google Shape;447;p42"/>
            <p:cNvSpPr/>
            <p:nvPr/>
          </p:nvSpPr>
          <p:spPr>
            <a:xfrm>
              <a:off x="2444203" y="2208408"/>
              <a:ext cx="401379" cy="401379"/>
            </a:xfrm>
            <a:custGeom>
              <a:avLst/>
              <a:gdLst/>
              <a:ahLst/>
              <a:cxnLst/>
              <a:rect l="l" t="t" r="r" b="b"/>
              <a:pathLst>
                <a:path w="401379" h="401379" extrusionOk="0">
                  <a:moveTo>
                    <a:pt x="0" y="0"/>
                  </a:moveTo>
                  <a:lnTo>
                    <a:pt x="401379" y="0"/>
                  </a:lnTo>
                  <a:lnTo>
                    <a:pt x="401379" y="401379"/>
                  </a:lnTo>
                  <a:lnTo>
                    <a:pt x="0" y="401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2435663" y="2199868"/>
              <a:ext cx="418459" cy="418459"/>
            </a:xfrm>
            <a:custGeom>
              <a:avLst/>
              <a:gdLst/>
              <a:ahLst/>
              <a:cxnLst/>
              <a:rect l="l" t="t" r="r" b="b"/>
              <a:pathLst>
                <a:path w="418459" h="418459" extrusionOk="0">
                  <a:moveTo>
                    <a:pt x="401379" y="17080"/>
                  </a:moveTo>
                  <a:lnTo>
                    <a:pt x="401379" y="401379"/>
                  </a:lnTo>
                  <a:lnTo>
                    <a:pt x="17080" y="401379"/>
                  </a:lnTo>
                  <a:lnTo>
                    <a:pt x="17080" y="17080"/>
                  </a:lnTo>
                  <a:lnTo>
                    <a:pt x="401379" y="17080"/>
                  </a:lnTo>
                  <a:moveTo>
                    <a:pt x="418459" y="0"/>
                  </a:moveTo>
                  <a:lnTo>
                    <a:pt x="0" y="0"/>
                  </a:lnTo>
                  <a:lnTo>
                    <a:pt x="0" y="418459"/>
                  </a:lnTo>
                  <a:lnTo>
                    <a:pt x="418459" y="418459"/>
                  </a:lnTo>
                  <a:lnTo>
                    <a:pt x="418459" y="0"/>
                  </a:lnTo>
                  <a:lnTo>
                    <a:pt x="418459" y="0"/>
                  </a:lnTo>
                  <a:close/>
                </a:path>
              </a:pathLst>
            </a:custGeom>
            <a:solidFill>
              <a:srgbClr val="A2A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449" name="Google Shape;449;p42"/>
          <p:cNvSpPr/>
          <p:nvPr/>
        </p:nvSpPr>
        <p:spPr>
          <a:xfrm>
            <a:off x="2427565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0" name="Google Shape;450;p42"/>
          <p:cNvSpPr/>
          <p:nvPr/>
        </p:nvSpPr>
        <p:spPr>
          <a:xfrm>
            <a:off x="2759133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1" name="Google Shape;451;p42"/>
          <p:cNvSpPr/>
          <p:nvPr/>
        </p:nvSpPr>
        <p:spPr>
          <a:xfrm>
            <a:off x="3508899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2" name="Google Shape;452;p42"/>
          <p:cNvSpPr/>
          <p:nvPr/>
        </p:nvSpPr>
        <p:spPr>
          <a:xfrm>
            <a:off x="3840468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3" name="Google Shape;453;p42"/>
          <p:cNvSpPr/>
          <p:nvPr/>
        </p:nvSpPr>
        <p:spPr>
          <a:xfrm>
            <a:off x="4172037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4" name="Google Shape;454;p42"/>
          <p:cNvSpPr/>
          <p:nvPr/>
        </p:nvSpPr>
        <p:spPr>
          <a:xfrm>
            <a:off x="4503606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60" y="0"/>
                </a:lnTo>
                <a:lnTo>
                  <a:pt x="418460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5" name="Google Shape;455;p42"/>
          <p:cNvSpPr/>
          <p:nvPr/>
        </p:nvSpPr>
        <p:spPr>
          <a:xfrm>
            <a:off x="4834180" y="2409911"/>
            <a:ext cx="243947" cy="243947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6" name="Google Shape;456;p42"/>
          <p:cNvSpPr/>
          <p:nvPr/>
        </p:nvSpPr>
        <p:spPr>
          <a:xfrm>
            <a:off x="3090703" y="2354150"/>
            <a:ext cx="9956" cy="355466"/>
          </a:xfrm>
          <a:custGeom>
            <a:avLst/>
            <a:gdLst/>
            <a:ahLst/>
            <a:cxnLst/>
            <a:rect l="l" t="t" r="r" b="b"/>
            <a:pathLst>
              <a:path w="17079" h="609755" extrusionOk="0">
                <a:moveTo>
                  <a:pt x="0" y="0"/>
                </a:moveTo>
                <a:lnTo>
                  <a:pt x="0" y="609755"/>
                </a:lnTo>
              </a:path>
            </a:pathLst>
          </a:custGeom>
          <a:noFill/>
          <a:ln w="17075" cap="flat" cmpd="sng">
            <a:solidFill>
              <a:srgbClr val="8080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7" name="Google Shape;457;p42"/>
          <p:cNvSpPr txBox="1"/>
          <p:nvPr/>
        </p:nvSpPr>
        <p:spPr>
          <a:xfrm>
            <a:off x="1763431" y="2003373"/>
            <a:ext cx="4229100" cy="23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PowerPoint Setting</a:t>
            </a:r>
            <a:endParaRPr dirty="0"/>
          </a:p>
        </p:txBody>
      </p:sp>
      <p:sp>
        <p:nvSpPr>
          <p:cNvPr id="458" name="Google Shape;458;p42"/>
          <p:cNvSpPr txBox="1"/>
          <p:nvPr/>
        </p:nvSpPr>
        <p:spPr>
          <a:xfrm>
            <a:off x="1763431" y="3325397"/>
            <a:ext cx="4229100" cy="23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Full Suite (Refer to Brand Guidelines)</a:t>
            </a:r>
            <a:endParaRPr dirty="0"/>
          </a:p>
        </p:txBody>
      </p:sp>
      <p:pic>
        <p:nvPicPr>
          <p:cNvPr id="459" name="Google Shape;45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3430" y="3736915"/>
            <a:ext cx="8665140" cy="835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09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CF4A-B4F9-4314-B067-87FE4F54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3C5E9-AF83-4009-AB66-79B46F4AE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099FF-189E-44C8-96AA-B66653C83B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C36C6-3505-4124-B0BB-BB5D6F214F6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10835" y="6639339"/>
            <a:ext cx="1016000" cy="1932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41A3D-8FE7-484D-9DFD-F109ACD2E2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130035" y="6639339"/>
            <a:ext cx="3860800" cy="1932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2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Light">
  <p:cSld name="2_Cover Light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28600"/>
            <a:ext cx="11734800" cy="600259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0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10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0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251969" cy="2828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Manrope"/>
              <a:buNone/>
              <a:defRPr sz="6600" b="0" i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228600" y="83882"/>
            <a:ext cx="1532106" cy="849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97" name="Google Shape;97;p10"/>
          <p:cNvPicPr preferRelativeResize="0"/>
          <p:nvPr/>
        </p:nvPicPr>
        <p:blipFill rotWithShape="1">
          <a:blip r:embed="rId3">
            <a:alphaModFix/>
          </a:blip>
          <a:srcRect t="641" b="651"/>
          <a:stretch/>
        </p:blipFill>
        <p:spPr>
          <a:xfrm>
            <a:off x="234068" y="229769"/>
            <a:ext cx="1324477" cy="556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ight">
  <p:cSld name="Cover Light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Manrope"/>
              <a:buNone/>
              <a:defRPr sz="6600" b="0" i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" name="Google Shape;102;p11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03" name="Google Shape;103;p11"/>
          <p:cNvPicPr preferRelativeResize="0"/>
          <p:nvPr/>
        </p:nvPicPr>
        <p:blipFill rotWithShape="1">
          <a:blip r:embed="rId2">
            <a:alphaModFix/>
          </a:blip>
          <a:srcRect t="641" b="651"/>
          <a:stretch/>
        </p:blipFill>
        <p:spPr>
          <a:xfrm>
            <a:off x="234068" y="229769"/>
            <a:ext cx="1324477" cy="556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Light">
  <p:cSld name="1_Cover Light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2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12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Manrope"/>
              <a:buNone/>
              <a:defRPr sz="6600" b="0" i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5897" y="228600"/>
            <a:ext cx="6457029" cy="586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3">
            <a:alphaModFix/>
          </a:blip>
          <a:srcRect t="641" b="651"/>
          <a:stretch/>
        </p:blipFill>
        <p:spPr>
          <a:xfrm>
            <a:off x="234068" y="229769"/>
            <a:ext cx="1324477" cy="556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Light">
  <p:cSld name="3_Cover Light">
    <p:bg>
      <p:bgPr>
        <a:solidFill>
          <a:schemeClr val="dk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28600"/>
            <a:ext cx="11734800" cy="600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p13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615773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251969" cy="28289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anrope"/>
              <a:buNone/>
              <a:defRPr sz="6600" b="0" i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/>
          <p:nvPr/>
        </p:nvSpPr>
        <p:spPr>
          <a:xfrm>
            <a:off x="228600" y="83882"/>
            <a:ext cx="1532106" cy="84997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8" name="Google Shape;118;p13"/>
          <p:cNvPicPr preferRelativeResize="0"/>
          <p:nvPr/>
        </p:nvPicPr>
        <p:blipFill rotWithShape="1">
          <a:blip r:embed="rId3">
            <a:alphaModFix/>
          </a:blip>
          <a:srcRect t="592" b="583"/>
          <a:stretch/>
        </p:blipFill>
        <p:spPr>
          <a:xfrm>
            <a:off x="232380" y="228600"/>
            <a:ext cx="1344128" cy="56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 Light">
  <p:cSld name="4_Cover Light">
    <p:bg>
      <p:bgPr>
        <a:solidFill>
          <a:srgbClr val="3A390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28600"/>
            <a:ext cx="11734800" cy="600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4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615773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251969" cy="2828926"/>
          </a:xfrm>
          <a:prstGeom prst="rect">
            <a:avLst/>
          </a:prstGeom>
          <a:solidFill>
            <a:srgbClr val="3A390F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anrope"/>
              <a:buNone/>
              <a:defRPr sz="6600" b="0" i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4"/>
          <p:cNvSpPr/>
          <p:nvPr/>
        </p:nvSpPr>
        <p:spPr>
          <a:xfrm>
            <a:off x="228600" y="83882"/>
            <a:ext cx="1532106" cy="849973"/>
          </a:xfrm>
          <a:prstGeom prst="rect">
            <a:avLst/>
          </a:prstGeom>
          <a:solidFill>
            <a:srgbClr val="3A39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6" name="Google Shape;126;p14"/>
          <p:cNvPicPr preferRelativeResize="0"/>
          <p:nvPr/>
        </p:nvPicPr>
        <p:blipFill rotWithShape="1">
          <a:blip r:embed="rId3">
            <a:alphaModFix/>
          </a:blip>
          <a:srcRect t="592" b="583"/>
          <a:stretch/>
        </p:blipFill>
        <p:spPr>
          <a:xfrm>
            <a:off x="232380" y="228600"/>
            <a:ext cx="1344123" cy="56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Dark">
  <p:cSld name="1_Cover Dark">
    <p:bg>
      <p:bgPr>
        <a:solidFill>
          <a:schemeClr val="dk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/>
          <p:nvPr/>
        </p:nvSpPr>
        <p:spPr>
          <a:xfrm>
            <a:off x="0" y="-342900"/>
            <a:ext cx="8915400" cy="25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‘Dark’ image or gradient options in the Brand Image Library: </a:t>
            </a:r>
            <a:r>
              <a:rPr lang="en-US" sz="1000" b="1" dirty="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 dirty="0"/>
          </a:p>
        </p:txBody>
      </p:sp>
      <p:sp>
        <p:nvSpPr>
          <p:cNvPr id="136" name="Google Shape;136;p16"/>
          <p:cNvSpPr txBox="1">
            <a:spLocks noGrp="1"/>
          </p:cNvSpPr>
          <p:nvPr>
            <p:ph type="ctrTitle"/>
          </p:nvPr>
        </p:nvSpPr>
        <p:spPr>
          <a:xfrm>
            <a:off x="228601" y="1743075"/>
            <a:ext cx="7381568" cy="282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anrope"/>
              <a:buNone/>
              <a:defRPr sz="6600" b="0" i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subTitle" idx="1"/>
          </p:nvPr>
        </p:nvSpPr>
        <p:spPr>
          <a:xfrm>
            <a:off x="228601" y="4800603"/>
            <a:ext cx="4822825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9C9A"/>
              </a:buClr>
              <a:buSzPts val="2400"/>
              <a:buNone/>
              <a:defRPr sz="2400">
                <a:solidFill>
                  <a:srgbClr val="939C9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38" name="Google Shape;13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5897" y="228600"/>
            <a:ext cx="6457029" cy="5864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>
            <a:spLocks noGrp="1"/>
          </p:cNvSpPr>
          <p:nvPr>
            <p:ph type="dt" idx="10"/>
          </p:nvPr>
        </p:nvSpPr>
        <p:spPr>
          <a:xfrm>
            <a:off x="9001126" y="6400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0" name="Google Shape;140;p16"/>
          <p:cNvSpPr txBox="1">
            <a:spLocks noGrp="1"/>
          </p:cNvSpPr>
          <p:nvPr>
            <p:ph type="ftr" idx="11"/>
          </p:nvPr>
        </p:nvSpPr>
        <p:spPr>
          <a:xfrm>
            <a:off x="228601" y="6400798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 t="592" b="583"/>
          <a:stretch/>
        </p:blipFill>
        <p:spPr>
          <a:xfrm>
            <a:off x="232380" y="228600"/>
            <a:ext cx="1344123" cy="56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 SemiBold"/>
              <a:buNone/>
              <a:defRPr sz="2400" b="1" i="0" u="none" strike="noStrike" cap="none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34950" y="985512"/>
            <a:ext cx="11734800" cy="48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0325100" y="228601"/>
            <a:ext cx="16383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1734800" y="6390410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029167"/>
            <a:ext cx="4957450" cy="4777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ED97DF"/>
          </p15:clr>
        </p15:guide>
        <p15:guide id="2" pos="7680">
          <p15:clr>
            <a:srgbClr val="ED97DF"/>
          </p15:clr>
        </p15:guide>
        <p15:guide id="3" pos="144">
          <p15:clr>
            <a:srgbClr val="ED97DF"/>
          </p15:clr>
        </p15:guide>
        <p15:guide id="4" pos="694">
          <p15:clr>
            <a:srgbClr val="ED97DF"/>
          </p15:clr>
        </p15:guide>
        <p15:guide id="5" pos="768">
          <p15:clr>
            <a:srgbClr val="ED97DF"/>
          </p15:clr>
        </p15:guide>
        <p15:guide id="6" pos="1316">
          <p15:clr>
            <a:srgbClr val="ED97DF"/>
          </p15:clr>
        </p15:guide>
        <p15:guide id="7" pos="1392">
          <p15:clr>
            <a:srgbClr val="ED97DF"/>
          </p15:clr>
        </p15:guide>
        <p15:guide id="8" pos="1938">
          <p15:clr>
            <a:srgbClr val="ED97DF"/>
          </p15:clr>
        </p15:guide>
        <p15:guide id="9" pos="2010">
          <p15:clr>
            <a:srgbClr val="ED97DF"/>
          </p15:clr>
        </p15:guide>
        <p15:guide id="10" pos="2560">
          <p15:clr>
            <a:srgbClr val="ED97DF"/>
          </p15:clr>
        </p15:guide>
        <p15:guide id="11" pos="2632">
          <p15:clr>
            <a:srgbClr val="ED97DF"/>
          </p15:clr>
        </p15:guide>
        <p15:guide id="12" pos="3182">
          <p15:clr>
            <a:srgbClr val="ED97DF"/>
          </p15:clr>
        </p15:guide>
        <p15:guide id="13" pos="3254">
          <p15:clr>
            <a:srgbClr val="ED97DF"/>
          </p15:clr>
        </p15:guide>
        <p15:guide id="14" pos="3804">
          <p15:clr>
            <a:srgbClr val="ED97DF"/>
          </p15:clr>
        </p15:guide>
        <p15:guide id="15" pos="3876">
          <p15:clr>
            <a:srgbClr val="ED97DF"/>
          </p15:clr>
        </p15:guide>
        <p15:guide id="16" pos="4426">
          <p15:clr>
            <a:srgbClr val="ED97DF"/>
          </p15:clr>
        </p15:guide>
        <p15:guide id="17" pos="4498">
          <p15:clr>
            <a:srgbClr val="ED97DF"/>
          </p15:clr>
        </p15:guide>
        <p15:guide id="18" pos="5048">
          <p15:clr>
            <a:srgbClr val="ED97DF"/>
          </p15:clr>
        </p15:guide>
        <p15:guide id="19" pos="5120">
          <p15:clr>
            <a:srgbClr val="ED97DF"/>
          </p15:clr>
        </p15:guide>
        <p15:guide id="20" pos="5670">
          <p15:clr>
            <a:srgbClr val="ED97DF"/>
          </p15:clr>
        </p15:guide>
        <p15:guide id="21" pos="5742">
          <p15:clr>
            <a:srgbClr val="ED97DF"/>
          </p15:clr>
        </p15:guide>
        <p15:guide id="22" pos="6292">
          <p15:clr>
            <a:srgbClr val="ED97DF"/>
          </p15:clr>
        </p15:guide>
        <p15:guide id="23" pos="6364">
          <p15:clr>
            <a:srgbClr val="ED97DF"/>
          </p15:clr>
        </p15:guide>
        <p15:guide id="24" pos="6914">
          <p15:clr>
            <a:srgbClr val="ED97DF"/>
          </p15:clr>
        </p15:guide>
        <p15:guide id="25" pos="6986">
          <p15:clr>
            <a:srgbClr val="ED97DF"/>
          </p15:clr>
        </p15:guide>
        <p15:guide id="26" pos="7536">
          <p15:clr>
            <a:srgbClr val="ED97DF"/>
          </p15:clr>
        </p15:guide>
        <p15:guide id="27" orient="horz">
          <p15:clr>
            <a:srgbClr val="ED97DF"/>
          </p15:clr>
        </p15:guide>
        <p15:guide id="28" orient="horz" pos="4320">
          <p15:clr>
            <a:srgbClr val="ED97DF"/>
          </p15:clr>
        </p15:guide>
        <p15:guide id="29" orient="horz" pos="144">
          <p15:clr>
            <a:srgbClr val="ED97DF"/>
          </p15:clr>
        </p15:guide>
        <p15:guide id="30" orient="horz" pos="408">
          <p15:clr>
            <a:srgbClr val="ED97DF"/>
          </p15:clr>
        </p15:guide>
        <p15:guide id="31" orient="horz" pos="486">
          <p15:clr>
            <a:srgbClr val="ED97DF"/>
          </p15:clr>
        </p15:guide>
        <p15:guide id="32" orient="horz" pos="756">
          <p15:clr>
            <a:srgbClr val="ED97DF"/>
          </p15:clr>
        </p15:guide>
        <p15:guide id="33" orient="horz" pos="828">
          <p15:clr>
            <a:srgbClr val="ED97DF"/>
          </p15:clr>
        </p15:guide>
        <p15:guide id="34" orient="horz" pos="1098">
          <p15:clr>
            <a:srgbClr val="ED97DF"/>
          </p15:clr>
        </p15:guide>
        <p15:guide id="35" orient="horz" pos="1170">
          <p15:clr>
            <a:srgbClr val="ED97DF"/>
          </p15:clr>
        </p15:guide>
        <p15:guide id="36" orient="horz" pos="1440">
          <p15:clr>
            <a:srgbClr val="ED97DF"/>
          </p15:clr>
        </p15:guide>
        <p15:guide id="37" orient="horz" pos="1512">
          <p15:clr>
            <a:srgbClr val="ED97DF"/>
          </p15:clr>
        </p15:guide>
        <p15:guide id="38" orient="horz" pos="1782">
          <p15:clr>
            <a:srgbClr val="ED97DF"/>
          </p15:clr>
        </p15:guide>
        <p15:guide id="39" orient="horz" pos="1854">
          <p15:clr>
            <a:srgbClr val="ED97DF"/>
          </p15:clr>
        </p15:guide>
        <p15:guide id="40" orient="horz" pos="2124">
          <p15:clr>
            <a:srgbClr val="ED97DF"/>
          </p15:clr>
        </p15:guide>
        <p15:guide id="41" orient="horz" pos="2196">
          <p15:clr>
            <a:srgbClr val="ED97DF"/>
          </p15:clr>
        </p15:guide>
        <p15:guide id="42" orient="horz" pos="2466">
          <p15:clr>
            <a:srgbClr val="ED97DF"/>
          </p15:clr>
        </p15:guide>
        <p15:guide id="43" orient="horz" pos="2538">
          <p15:clr>
            <a:srgbClr val="ED97DF"/>
          </p15:clr>
        </p15:guide>
        <p15:guide id="44" orient="horz" pos="2808">
          <p15:clr>
            <a:srgbClr val="ED97DF"/>
          </p15:clr>
        </p15:guide>
        <p15:guide id="45" orient="horz" pos="2880">
          <p15:clr>
            <a:srgbClr val="ED97DF"/>
          </p15:clr>
        </p15:guide>
        <p15:guide id="46" orient="horz" pos="3150">
          <p15:clr>
            <a:srgbClr val="ED97DF"/>
          </p15:clr>
        </p15:guide>
        <p15:guide id="47" orient="horz" pos="3222">
          <p15:clr>
            <a:srgbClr val="ED97DF"/>
          </p15:clr>
        </p15:guide>
        <p15:guide id="48" orient="horz" pos="3492">
          <p15:clr>
            <a:srgbClr val="ED97DF"/>
          </p15:clr>
        </p15:guide>
        <p15:guide id="49" orient="horz" pos="3564">
          <p15:clr>
            <a:srgbClr val="ED97DF"/>
          </p15:clr>
        </p15:guide>
        <p15:guide id="50" orient="horz" pos="3834">
          <p15:clr>
            <a:srgbClr val="ED97DF"/>
          </p15:clr>
        </p15:guide>
        <p15:guide id="51" orient="horz" pos="3906">
          <p15:clr>
            <a:srgbClr val="ED97DF"/>
          </p15:clr>
        </p15:guide>
        <p15:guide id="52" orient="horz" pos="4176">
          <p15:clr>
            <a:srgbClr val="ED97D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228600" y="420990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 sz="2400" b="1" i="0" u="none" strike="noStrike" cap="none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234950" y="985512"/>
            <a:ext cx="11734800" cy="48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10325100" y="228601"/>
            <a:ext cx="16383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 dirty="0"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 dirty="0"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11734800" y="6390410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u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0" y="7029167"/>
            <a:ext cx="4957450" cy="4777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5" r:id="rId31"/>
    <p:sldLayoutId id="2147483686" r:id="rId32"/>
    <p:sldLayoutId id="2147483687" r:id="rId33"/>
    <p:sldLayoutId id="2147483690" r:id="rId34"/>
    <p:sldLayoutId id="2147483691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ED97DF"/>
          </p15:clr>
        </p15:guide>
        <p15:guide id="2" pos="7680">
          <p15:clr>
            <a:srgbClr val="ED97DF"/>
          </p15:clr>
        </p15:guide>
        <p15:guide id="3" pos="144">
          <p15:clr>
            <a:srgbClr val="ED97DF"/>
          </p15:clr>
        </p15:guide>
        <p15:guide id="4" pos="694">
          <p15:clr>
            <a:srgbClr val="ED97DF"/>
          </p15:clr>
        </p15:guide>
        <p15:guide id="5" pos="768">
          <p15:clr>
            <a:srgbClr val="ED97DF"/>
          </p15:clr>
        </p15:guide>
        <p15:guide id="6" pos="1316">
          <p15:clr>
            <a:srgbClr val="ED97DF"/>
          </p15:clr>
        </p15:guide>
        <p15:guide id="7" pos="1392">
          <p15:clr>
            <a:srgbClr val="ED97DF"/>
          </p15:clr>
        </p15:guide>
        <p15:guide id="8" pos="1938">
          <p15:clr>
            <a:srgbClr val="ED97DF"/>
          </p15:clr>
        </p15:guide>
        <p15:guide id="9" pos="2010">
          <p15:clr>
            <a:srgbClr val="ED97DF"/>
          </p15:clr>
        </p15:guide>
        <p15:guide id="10" pos="2560">
          <p15:clr>
            <a:srgbClr val="ED97DF"/>
          </p15:clr>
        </p15:guide>
        <p15:guide id="11" pos="2632">
          <p15:clr>
            <a:srgbClr val="ED97DF"/>
          </p15:clr>
        </p15:guide>
        <p15:guide id="12" pos="3182">
          <p15:clr>
            <a:srgbClr val="ED97DF"/>
          </p15:clr>
        </p15:guide>
        <p15:guide id="13" pos="3254">
          <p15:clr>
            <a:srgbClr val="ED97DF"/>
          </p15:clr>
        </p15:guide>
        <p15:guide id="14" pos="3804">
          <p15:clr>
            <a:srgbClr val="ED97DF"/>
          </p15:clr>
        </p15:guide>
        <p15:guide id="15" pos="3876">
          <p15:clr>
            <a:srgbClr val="ED97DF"/>
          </p15:clr>
        </p15:guide>
        <p15:guide id="16" pos="4426">
          <p15:clr>
            <a:srgbClr val="ED97DF"/>
          </p15:clr>
        </p15:guide>
        <p15:guide id="17" pos="4498">
          <p15:clr>
            <a:srgbClr val="ED97DF"/>
          </p15:clr>
        </p15:guide>
        <p15:guide id="18" pos="5048">
          <p15:clr>
            <a:srgbClr val="ED97DF"/>
          </p15:clr>
        </p15:guide>
        <p15:guide id="19" pos="5120">
          <p15:clr>
            <a:srgbClr val="ED97DF"/>
          </p15:clr>
        </p15:guide>
        <p15:guide id="20" pos="5670">
          <p15:clr>
            <a:srgbClr val="ED97DF"/>
          </p15:clr>
        </p15:guide>
        <p15:guide id="21" pos="5742">
          <p15:clr>
            <a:srgbClr val="ED97DF"/>
          </p15:clr>
        </p15:guide>
        <p15:guide id="22" pos="6292">
          <p15:clr>
            <a:srgbClr val="ED97DF"/>
          </p15:clr>
        </p15:guide>
        <p15:guide id="23" pos="6364">
          <p15:clr>
            <a:srgbClr val="ED97DF"/>
          </p15:clr>
        </p15:guide>
        <p15:guide id="24" pos="6914">
          <p15:clr>
            <a:srgbClr val="ED97DF"/>
          </p15:clr>
        </p15:guide>
        <p15:guide id="25" pos="6986">
          <p15:clr>
            <a:srgbClr val="ED97DF"/>
          </p15:clr>
        </p15:guide>
        <p15:guide id="26" pos="7536">
          <p15:clr>
            <a:srgbClr val="ED97DF"/>
          </p15:clr>
        </p15:guide>
        <p15:guide id="27" orient="horz">
          <p15:clr>
            <a:srgbClr val="ED97DF"/>
          </p15:clr>
        </p15:guide>
        <p15:guide id="28" orient="horz" pos="4320">
          <p15:clr>
            <a:srgbClr val="ED97DF"/>
          </p15:clr>
        </p15:guide>
        <p15:guide id="29" orient="horz" pos="144">
          <p15:clr>
            <a:srgbClr val="ED97DF"/>
          </p15:clr>
        </p15:guide>
        <p15:guide id="30" orient="horz" pos="408">
          <p15:clr>
            <a:srgbClr val="ED97DF"/>
          </p15:clr>
        </p15:guide>
        <p15:guide id="31" orient="horz" pos="486">
          <p15:clr>
            <a:srgbClr val="ED97DF"/>
          </p15:clr>
        </p15:guide>
        <p15:guide id="32" orient="horz" pos="756">
          <p15:clr>
            <a:srgbClr val="ED97DF"/>
          </p15:clr>
        </p15:guide>
        <p15:guide id="33" orient="horz" pos="828">
          <p15:clr>
            <a:srgbClr val="ED97DF"/>
          </p15:clr>
        </p15:guide>
        <p15:guide id="34" orient="horz" pos="1098">
          <p15:clr>
            <a:srgbClr val="ED97DF"/>
          </p15:clr>
        </p15:guide>
        <p15:guide id="35" orient="horz" pos="1170">
          <p15:clr>
            <a:srgbClr val="ED97DF"/>
          </p15:clr>
        </p15:guide>
        <p15:guide id="36" orient="horz" pos="1440">
          <p15:clr>
            <a:srgbClr val="ED97DF"/>
          </p15:clr>
        </p15:guide>
        <p15:guide id="37" orient="horz" pos="1512">
          <p15:clr>
            <a:srgbClr val="ED97DF"/>
          </p15:clr>
        </p15:guide>
        <p15:guide id="38" orient="horz" pos="1782">
          <p15:clr>
            <a:srgbClr val="ED97DF"/>
          </p15:clr>
        </p15:guide>
        <p15:guide id="39" orient="horz" pos="1854">
          <p15:clr>
            <a:srgbClr val="ED97DF"/>
          </p15:clr>
        </p15:guide>
        <p15:guide id="40" orient="horz" pos="2124">
          <p15:clr>
            <a:srgbClr val="ED97DF"/>
          </p15:clr>
        </p15:guide>
        <p15:guide id="41" orient="horz" pos="2196">
          <p15:clr>
            <a:srgbClr val="ED97DF"/>
          </p15:clr>
        </p15:guide>
        <p15:guide id="42" orient="horz" pos="2466">
          <p15:clr>
            <a:srgbClr val="ED97DF"/>
          </p15:clr>
        </p15:guide>
        <p15:guide id="43" orient="horz" pos="2538">
          <p15:clr>
            <a:srgbClr val="ED97DF"/>
          </p15:clr>
        </p15:guide>
        <p15:guide id="44" orient="horz" pos="2808">
          <p15:clr>
            <a:srgbClr val="ED97DF"/>
          </p15:clr>
        </p15:guide>
        <p15:guide id="45" orient="horz" pos="2880">
          <p15:clr>
            <a:srgbClr val="ED97DF"/>
          </p15:clr>
        </p15:guide>
        <p15:guide id="46" orient="horz" pos="3150">
          <p15:clr>
            <a:srgbClr val="ED97DF"/>
          </p15:clr>
        </p15:guide>
        <p15:guide id="47" orient="horz" pos="3222">
          <p15:clr>
            <a:srgbClr val="ED97DF"/>
          </p15:clr>
        </p15:guide>
        <p15:guide id="48" orient="horz" pos="3492">
          <p15:clr>
            <a:srgbClr val="ED97DF"/>
          </p15:clr>
        </p15:guide>
        <p15:guide id="49" orient="horz" pos="3564">
          <p15:clr>
            <a:srgbClr val="ED97DF"/>
          </p15:clr>
        </p15:guide>
        <p15:guide id="50" orient="horz" pos="3834">
          <p15:clr>
            <a:srgbClr val="ED97DF"/>
          </p15:clr>
        </p15:guide>
        <p15:guide id="51" orient="horz" pos="3906">
          <p15:clr>
            <a:srgbClr val="ED97DF"/>
          </p15:clr>
        </p15:guide>
        <p15:guide id="52" orient="horz" pos="4176">
          <p15:clr>
            <a:srgbClr val="ED97D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ostalpro.usps.com/imba-fact-sheet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postalpro.usps.com/node/12939" TargetMode="External"/><Relationship Id="rId7" Type="http://schemas.openxmlformats.org/officeDocument/2006/relationships/hyperlink" Target="https://about.usps.com/resources/eaglemag.htm" TargetMode="External"/><Relationship Id="rId2" Type="http://schemas.openxmlformats.org/officeDocument/2006/relationships/hyperlink" Target="https://prc.arkcase.com/portal/docket-search/advanced/filing-details/128429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pe.usps.com/PriceChange/Index#JulyPriceChangeSection" TargetMode="External"/><Relationship Id="rId5" Type="http://schemas.openxmlformats.org/officeDocument/2006/relationships/hyperlink" Target="https://postalpro.usps.com/promotions" TargetMode="External"/><Relationship Id="rId4" Type="http://schemas.openxmlformats.org/officeDocument/2006/relationships/hyperlink" Target="https://postalpro.usps.com/ms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Deborah.Damore@enru.io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>
            <a:spLocks noGrp="1"/>
          </p:cNvSpPr>
          <p:nvPr>
            <p:ph type="ctrTitle"/>
          </p:nvPr>
        </p:nvSpPr>
        <p:spPr>
          <a:xfrm>
            <a:off x="288897" y="1673352"/>
            <a:ext cx="7381500" cy="318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br>
              <a:rPr lang="en-US" dirty="0">
                <a:solidFill>
                  <a:schemeClr val="lt1"/>
                </a:solidFill>
              </a:rPr>
            </a:br>
            <a:r>
              <a:rPr lang="en-US" sz="4600" dirty="0">
                <a:solidFill>
                  <a:schemeClr val="lt1"/>
                </a:solidFill>
              </a:rPr>
              <a:t>2024 Postal Insights:</a:t>
            </a:r>
            <a:br>
              <a:rPr lang="en-US" sz="4600" dirty="0">
                <a:solidFill>
                  <a:schemeClr val="lt1"/>
                </a:solidFill>
              </a:rPr>
            </a:br>
            <a:br>
              <a:rPr lang="en-US" sz="3200" dirty="0">
                <a:solidFill>
                  <a:schemeClr val="lt1"/>
                </a:solidFill>
              </a:rPr>
            </a:br>
            <a:r>
              <a:rPr lang="en-US" sz="3200" dirty="0">
                <a:solidFill>
                  <a:schemeClr val="lt1"/>
                </a:solidFill>
              </a:rPr>
              <a:t>Roadmap to 2025 Marketing Success Using the New USPS Promotions</a:t>
            </a:r>
            <a:br>
              <a:rPr lang="en-US" sz="3200" dirty="0">
                <a:solidFill>
                  <a:schemeClr val="lt1"/>
                </a:solidFill>
              </a:rPr>
            </a:br>
            <a:br>
              <a:rPr lang="en-US" dirty="0">
                <a:solidFill>
                  <a:schemeClr val="lt1"/>
                </a:solidFill>
              </a:rPr>
            </a:br>
            <a:r>
              <a:rPr lang="en-US" sz="2600" dirty="0">
                <a:solidFill>
                  <a:schemeClr val="lt1"/>
                </a:solidFill>
              </a:rPr>
              <a:t>Hudson Valley Direct Marketing Association</a:t>
            </a:r>
            <a:br>
              <a:rPr lang="en-US" sz="2600" dirty="0">
                <a:solidFill>
                  <a:schemeClr val="lt1"/>
                </a:solidFill>
              </a:rPr>
            </a:br>
            <a:r>
              <a:rPr lang="en-US" sz="2600" dirty="0">
                <a:solidFill>
                  <a:schemeClr val="lt1"/>
                </a:solidFill>
              </a:rPr>
              <a:t>April 23</a:t>
            </a:r>
            <a:r>
              <a:rPr lang="en-US" sz="2600" baseline="30000" dirty="0">
                <a:solidFill>
                  <a:schemeClr val="lt1"/>
                </a:solidFill>
              </a:rPr>
              <a:t>rd</a:t>
            </a:r>
            <a:r>
              <a:rPr lang="en-US" sz="2600" dirty="0">
                <a:solidFill>
                  <a:schemeClr val="lt1"/>
                </a:solidFill>
              </a:rPr>
              <a:t> ,2024</a:t>
            </a:r>
          </a:p>
        </p:txBody>
      </p:sp>
      <p:sp>
        <p:nvSpPr>
          <p:cNvPr id="465" name="Google Shape;465;p43"/>
          <p:cNvSpPr txBox="1">
            <a:spLocks noGrp="1"/>
          </p:cNvSpPr>
          <p:nvPr>
            <p:ph type="subTitle" idx="1"/>
          </p:nvPr>
        </p:nvSpPr>
        <p:spPr>
          <a:xfrm>
            <a:off x="228600" y="5245203"/>
            <a:ext cx="5480436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 dirty="0"/>
              <a:t>Presenter: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 dirty="0"/>
              <a:t>Deborah Damore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 dirty="0"/>
              <a:t>Director, Postal Affairs &amp; Operations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 dirty="0"/>
              <a:t>Enru Logistics and Postal Operations</a:t>
            </a:r>
            <a:endParaRPr sz="1800" dirty="0"/>
          </a:p>
        </p:txBody>
      </p:sp>
      <p:pic>
        <p:nvPicPr>
          <p:cNvPr id="468" name="Google Shape;468;p4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28600" y="228599"/>
            <a:ext cx="1339800" cy="56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39000361-BD9A-C61C-A5AD-A5B616CE7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066" y="3488966"/>
            <a:ext cx="3042037" cy="3042037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6169B20-3269-EB42-5368-CBF0E98DA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571" y="126752"/>
            <a:ext cx="3906816" cy="13376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vesac_VR">
            <a:extLst>
              <a:ext uri="{FF2B5EF4-FFF2-40B4-BE49-F238E27FC236}">
                <a16:creationId xmlns:a16="http://schemas.microsoft.com/office/drawing/2014/main" id="{386B59B4-9FA5-E49C-56BC-BA463A75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290"/>
            <a:ext cx="7072630" cy="3512820"/>
          </a:xfrm>
          <a:prstGeom prst="rect">
            <a:avLst/>
          </a:prstGeom>
        </p:spPr>
      </p:pic>
      <p:sp>
        <p:nvSpPr>
          <p:cNvPr id="5" name="ZoneTexte 13">
            <a:extLst>
              <a:ext uri="{FF2B5EF4-FFF2-40B4-BE49-F238E27FC236}">
                <a16:creationId xmlns:a16="http://schemas.microsoft.com/office/drawing/2014/main" id="{DA799683-E56F-4010-077B-B01178839BE6}"/>
              </a:ext>
            </a:extLst>
          </p:cNvPr>
          <p:cNvSpPr txBox="1"/>
          <p:nvPr/>
        </p:nvSpPr>
        <p:spPr>
          <a:xfrm>
            <a:off x="7416800" y="2428726"/>
            <a:ext cx="42654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/>
            <a:r>
              <a:rPr lang="en-US" sz="1600" dirty="0">
                <a:latin typeface="Manrope" pitchFamily="2" charset="0"/>
                <a:ea typeface="Helvetica Neue" panose="02000503000000020004" pitchFamily="2" charset="0"/>
                <a:cs typeface="Futura Medium" panose="020B0602020204020303" pitchFamily="34" charset="-79"/>
              </a:rPr>
              <a:t>• Enable </a:t>
            </a:r>
            <a:r>
              <a:rPr lang="en-US" sz="1600" dirty="0">
                <a:latin typeface="Manrope" pitchFamily="2" charset="0"/>
                <a:ea typeface="Helvetica Neue" panose="02000503000000020004" pitchFamily="2" charset="0"/>
                <a:cs typeface="Futura Medium" panose="020B0602020204020303" pitchFamily="34" charset="-79"/>
                <a:sym typeface="Calibri" panose="020F0502020204030204"/>
              </a:rPr>
              <a:t>virtual customer experiences, this was designed for Lovesac for consumers to visit a virtual showroom by scanning a QR code</a:t>
            </a:r>
          </a:p>
          <a:p>
            <a:pPr defTabSz="1219261"/>
            <a:endParaRPr lang="en-US" sz="1600" dirty="0">
              <a:latin typeface="Manrope" pitchFamily="2" charset="0"/>
              <a:ea typeface="Helvetica Neue" panose="02000503000000020004" pitchFamily="2" charset="0"/>
              <a:cs typeface="Futura Medium" panose="020B0602020204020303" pitchFamily="34" charset="-79"/>
              <a:sym typeface="Calibri" panose="020F0502020204030204"/>
            </a:endParaRPr>
          </a:p>
          <a:p>
            <a:pPr marL="228611" indent="-228611" defTabSz="1219261">
              <a:buFont typeface="Arial" panose="020B0604020202020204" pitchFamily="34" charset="0"/>
              <a:buChar char="•"/>
            </a:pPr>
            <a:r>
              <a:rPr lang="en-US" sz="1600" dirty="0">
                <a:latin typeface="Manrope" pitchFamily="2" charset="0"/>
                <a:ea typeface="Helvetica Neue" panose="02000503000000020004" pitchFamily="2" charset="0"/>
                <a:cs typeface="Futura Medium" panose="020B0602020204020303" pitchFamily="34" charset="-79"/>
                <a:sym typeface="Calibri" panose="020F0502020204030204"/>
              </a:rPr>
              <a:t>Utilizes 360° software and photography</a:t>
            </a:r>
          </a:p>
          <a:p>
            <a:pPr marL="228611" indent="-228611" defTabSz="1219261">
              <a:buFont typeface="Arial" panose="020B0604020202020204" pitchFamily="34" charset="0"/>
              <a:buChar char="•"/>
            </a:pPr>
            <a:r>
              <a:rPr lang="en-US" sz="1600" dirty="0">
                <a:latin typeface="Manrope" pitchFamily="2" charset="0"/>
                <a:ea typeface="Helvetica Neue" panose="02000503000000020004" pitchFamily="2" charset="0"/>
                <a:cs typeface="Futura Medium" panose="020B0602020204020303" pitchFamily="34" charset="-79"/>
                <a:sym typeface="Calibri" panose="020F0502020204030204"/>
              </a:rPr>
              <a:t>Lovesac showroom details:</a:t>
            </a:r>
          </a:p>
          <a:p>
            <a:pPr marL="533427" lvl="1" indent="-228611" defTabSz="1219261">
              <a:buFont typeface="Arial" panose="020B0604020202020204" pitchFamily="34" charset="0"/>
              <a:buChar char="•"/>
            </a:pPr>
            <a:r>
              <a:rPr lang="en-US" sz="1600" dirty="0">
                <a:latin typeface="Manrope" pitchFamily="2" charset="0"/>
                <a:ea typeface="Helvetica Neue" panose="02000503000000020004" pitchFamily="2" charset="0"/>
                <a:cs typeface="Futura Medium" panose="020B0602020204020303" pitchFamily="34" charset="-79"/>
                <a:sym typeface="Calibri" panose="020F0502020204030204"/>
              </a:rPr>
              <a:t>Products shoppable within virtual environment</a:t>
            </a:r>
          </a:p>
          <a:p>
            <a:pPr marL="533427" lvl="1" indent="-228611" defTabSz="1219261">
              <a:buFont typeface="Arial" panose="020B0604020202020204" pitchFamily="34" charset="0"/>
              <a:buChar char="•"/>
            </a:pPr>
            <a:r>
              <a:rPr lang="en-US" sz="1600" dirty="0">
                <a:latin typeface="Manrope" pitchFamily="2" charset="0"/>
                <a:ea typeface="Helvetica Neue" panose="02000503000000020004" pitchFamily="2" charset="0"/>
                <a:cs typeface="Futura Medium" panose="020B0602020204020303" pitchFamily="34" charset="-79"/>
                <a:sym typeface="Calibri" panose="020F0502020204030204"/>
              </a:rPr>
              <a:t>Learn more about features and benefits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269A8D4-04F5-067B-CE69-370D1E2C04E6}"/>
              </a:ext>
            </a:extLst>
          </p:cNvPr>
          <p:cNvSpPr txBox="1"/>
          <p:nvPr/>
        </p:nvSpPr>
        <p:spPr>
          <a:xfrm>
            <a:off x="685800" y="326390"/>
            <a:ext cx="541020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600" dirty="0">
                <a:solidFill>
                  <a:schemeClr val="bg2"/>
                </a:solidFill>
                <a:latin typeface="Manrope" pitchFamily="2" charset="0"/>
              </a:rPr>
              <a:t>INTERACTIVE DESIGN 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E2409E8-3431-8705-5E5C-A034437D4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496" y="249891"/>
            <a:ext cx="1944669" cy="6658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780BD-5B5D-77A4-0312-3AE08794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1F7122-1CC3-E040-320C-D1CA4BA8611A}"/>
              </a:ext>
            </a:extLst>
          </p:cNvPr>
          <p:cNvSpPr txBox="1">
            <a:spLocks/>
          </p:cNvSpPr>
          <p:nvPr/>
        </p:nvSpPr>
        <p:spPr>
          <a:xfrm>
            <a:off x="8672021" y="6340626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118" y="352612"/>
            <a:ext cx="9819172" cy="455925"/>
          </a:xfrm>
        </p:spPr>
        <p:txBody>
          <a:bodyPr/>
          <a:lstStyle/>
          <a:p>
            <a:r>
              <a:rPr lang="en-US" sz="2600" b="0" dirty="0">
                <a:solidFill>
                  <a:schemeClr val="tx1"/>
                </a:solidFill>
                <a:latin typeface="Manrope" pitchFamily="2" charset="0"/>
              </a:rPr>
              <a:t>TACTILE, SENSORY, &amp; INTERACTIVE (TSI)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6537" y="1007192"/>
            <a:ext cx="719256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anrope" pitchFamily="2" charset="0"/>
              </a:rPr>
              <a:t>Designed to encourage marketers to use innovative techniques and treatments on their mailpieces to drive response. </a:t>
            </a:r>
          </a:p>
          <a:p>
            <a:endParaRPr lang="en-US" dirty="0">
              <a:latin typeface="Manrope" pitchFamily="2" charset="0"/>
            </a:endParaRPr>
          </a:p>
          <a:p>
            <a:r>
              <a:rPr lang="en-US" dirty="0">
                <a:latin typeface="Manrope" pitchFamily="2" charset="0"/>
              </a:rPr>
              <a:t>The three featured categories in the promotion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Specialty inks  (sheens, reactive colors, special effects)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Sensory Treatments (texture, scent, visual)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Interactive elements (pop-ups, infinite folds, dimensional treatments)</a:t>
            </a:r>
          </a:p>
          <a:p>
            <a:endParaRPr lang="en-US" dirty="0">
              <a:latin typeface="Manrope" pitchFamily="2" charset="0"/>
            </a:endParaRPr>
          </a:p>
          <a:p>
            <a:r>
              <a:rPr lang="en-US" dirty="0">
                <a:latin typeface="Manrope" pitchFamily="2" charset="0"/>
              </a:rPr>
              <a:t>Newer techniques incorporated: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Zip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Clean release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Holographic stickers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Paper that incorporates sound chips or speakers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Paper that incorporates edible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anrope" pitchFamily="2" charset="0"/>
            </a:endParaRPr>
          </a:p>
          <a:p>
            <a:r>
              <a:rPr lang="en-US" dirty="0">
                <a:latin typeface="Manrope" pitchFamily="2" charset="0"/>
              </a:rPr>
              <a:t>The mailpiece can incorporate one or more of the treatments on the outside of the envelope, on the actual mailpiece, or both.</a:t>
            </a:r>
          </a:p>
          <a:p>
            <a:endParaRPr lang="en-US" dirty="0">
              <a:latin typeface="Manrope" pitchFamily="2" charset="0"/>
            </a:endParaRPr>
          </a:p>
          <a:p>
            <a:r>
              <a:rPr lang="en-US" dirty="0">
                <a:latin typeface="Manrope" pitchFamily="2" charset="0"/>
              </a:rPr>
              <a:t>INELIGIBLE</a:t>
            </a:r>
          </a:p>
          <a:p>
            <a:r>
              <a:rPr lang="en-US" dirty="0">
                <a:latin typeface="Manrope" pitchFamily="2" charset="0"/>
              </a:rPr>
              <a:t>Treatments that do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Appear to be both visible and distinguishable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Enhance the engagement and value of the marketing message and mailpiece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anrope" pitchFamily="2" charset="0"/>
              </a:rPr>
              <a:t>Blow in cards, inserts, order forms or reply envelopes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57" y="1266411"/>
            <a:ext cx="2809874" cy="1634427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8B61262A-E8CB-6FA2-AC4D-BDA234F2ED9B}"/>
              </a:ext>
            </a:extLst>
          </p:cNvPr>
          <p:cNvSpPr txBox="1"/>
          <p:nvPr/>
        </p:nvSpPr>
        <p:spPr>
          <a:xfrm>
            <a:off x="238764" y="3217626"/>
            <a:ext cx="4479860" cy="2522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Registration: </a:t>
            </a:r>
            <a:r>
              <a:rPr lang="en-US" sz="1600" dirty="0">
                <a:latin typeface="Manrope" pitchFamily="2" charset="0"/>
              </a:rPr>
              <a:t>December 15th, 2024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Promotion Runs: </a:t>
            </a:r>
            <a:r>
              <a:rPr lang="en-US" sz="1600" dirty="0">
                <a:latin typeface="Manrope" pitchFamily="2" charset="0"/>
              </a:rPr>
              <a:t>Feb 1</a:t>
            </a:r>
            <a:r>
              <a:rPr lang="en-US" sz="1600" baseline="30000" dirty="0">
                <a:latin typeface="Manrope" pitchFamily="2" charset="0"/>
              </a:rPr>
              <a:t>st</a:t>
            </a:r>
            <a:r>
              <a:rPr lang="en-US" sz="1600" dirty="0">
                <a:latin typeface="Manrope" pitchFamily="2" charset="0"/>
              </a:rPr>
              <a:t>  – July 31</a:t>
            </a:r>
            <a:r>
              <a:rPr lang="en-US" sz="1600" baseline="30000" dirty="0">
                <a:latin typeface="Manrope" pitchFamily="2" charset="0"/>
              </a:rPr>
              <a:t>st</a:t>
            </a:r>
            <a:r>
              <a:rPr lang="en-US" sz="1600" dirty="0">
                <a:latin typeface="Manrope" pitchFamily="2" charset="0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Includes: </a:t>
            </a:r>
            <a:r>
              <a:rPr lang="en-US" sz="1600" dirty="0">
                <a:latin typeface="Manrope" pitchFamily="2" charset="0"/>
              </a:rPr>
              <a:t>Marketing Mail Commercial, Nonprofit letters &amp; flats and First-Class letters, cards &amp; flats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Discount level:  </a:t>
            </a:r>
            <a:r>
              <a:rPr lang="en-US" sz="1600" dirty="0">
                <a:latin typeface="Manrope" pitchFamily="2" charset="0"/>
              </a:rPr>
              <a:t>Remains at 5%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600" dirty="0">
              <a:latin typeface="Manrope" pitchFamily="2" charset="0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NOTE</a:t>
            </a:r>
            <a:r>
              <a:rPr lang="en-US" sz="1600" dirty="0">
                <a:latin typeface="Manrope" pitchFamily="2" charset="0"/>
              </a:rPr>
              <a:t> – GLOSS STOCK </a:t>
            </a:r>
            <a:r>
              <a:rPr lang="en-US" sz="1600" u="sng" dirty="0">
                <a:latin typeface="Manrope" pitchFamily="2" charset="0"/>
              </a:rPr>
              <a:t>will not </a:t>
            </a:r>
            <a:r>
              <a:rPr lang="en-US" sz="1600" dirty="0">
                <a:latin typeface="Manrope" pitchFamily="2" charset="0"/>
              </a:rPr>
              <a:t>be eligible in 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9AE445-7350-082F-7F92-29A392233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099FF-189E-44C8-96AA-B66653C83B5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AD9B99A-CF3E-E0E0-1840-A4D0BE5B6CF5}"/>
              </a:ext>
            </a:extLst>
          </p:cNvPr>
          <p:cNvSpPr txBox="1">
            <a:spLocks/>
          </p:cNvSpPr>
          <p:nvPr/>
        </p:nvSpPr>
        <p:spPr>
          <a:xfrm>
            <a:off x="8756101" y="6132680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8C237-C57D-126F-D0CE-1F244F6BBD61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1E6AB53-A99A-F719-61BB-90E40A46E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716" y="10487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7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46" y="187446"/>
            <a:ext cx="8820150" cy="549634"/>
          </a:xfrm>
        </p:spPr>
        <p:txBody>
          <a:bodyPr/>
          <a:lstStyle/>
          <a:p>
            <a:r>
              <a:rPr lang="en-US" sz="2600" b="0" dirty="0">
                <a:solidFill>
                  <a:schemeClr val="tx1"/>
                </a:solidFill>
                <a:latin typeface="Manrope" pitchFamily="2" charset="0"/>
              </a:rPr>
              <a:t>PERSONALIZED COLOR TRANSPROMO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CF3E14-693D-45BB-8133-75F06491F989}"/>
              </a:ext>
            </a:extLst>
          </p:cNvPr>
          <p:cNvSpPr/>
          <p:nvPr/>
        </p:nvSpPr>
        <p:spPr>
          <a:xfrm>
            <a:off x="191880" y="3250951"/>
            <a:ext cx="4269850" cy="2925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Manrope" pitchFamily="2" charset="0"/>
              </a:rPr>
              <a:t>Registration:  </a:t>
            </a:r>
            <a:r>
              <a:rPr lang="en-US" sz="1600" dirty="0">
                <a:solidFill>
                  <a:schemeClr val="tx1"/>
                </a:solidFill>
                <a:latin typeface="Manrope" pitchFamily="2" charset="0"/>
              </a:rPr>
              <a:t>December 15th </a:t>
            </a:r>
          </a:p>
          <a:p>
            <a:r>
              <a:rPr lang="en-US" sz="1600" b="1" dirty="0">
                <a:solidFill>
                  <a:schemeClr val="tx1"/>
                </a:solidFill>
                <a:latin typeface="Manrope" pitchFamily="2" charset="0"/>
              </a:rPr>
              <a:t>Promotion runs: </a:t>
            </a:r>
            <a:r>
              <a:rPr lang="en-US" sz="1600" dirty="0">
                <a:solidFill>
                  <a:schemeClr val="tx1"/>
                </a:solidFill>
                <a:latin typeface="Manrope" pitchFamily="2" charset="0"/>
              </a:rPr>
              <a:t>Feb 1</a:t>
            </a:r>
            <a:r>
              <a:rPr lang="en-US" sz="1600" baseline="30000" dirty="0">
                <a:solidFill>
                  <a:schemeClr val="tx1"/>
                </a:solidFill>
                <a:latin typeface="Manrope" pitchFamily="2" charset="0"/>
              </a:rPr>
              <a:t>st</a:t>
            </a:r>
            <a:r>
              <a:rPr lang="en-US" sz="1600" dirty="0">
                <a:solidFill>
                  <a:schemeClr val="tx1"/>
                </a:solidFill>
                <a:latin typeface="Manrope" pitchFamily="2" charset="0"/>
              </a:rPr>
              <a:t>  – July 31</a:t>
            </a:r>
            <a:r>
              <a:rPr lang="en-US" sz="1600" baseline="30000" dirty="0">
                <a:solidFill>
                  <a:schemeClr val="tx1"/>
                </a:solidFill>
                <a:latin typeface="Manrope" pitchFamily="2" charset="0"/>
              </a:rPr>
              <a:t>st</a:t>
            </a:r>
            <a:endParaRPr lang="en-US" sz="1600" dirty="0">
              <a:solidFill>
                <a:schemeClr val="tx1"/>
              </a:solidFill>
              <a:latin typeface="Manrope" pitchFamily="2" charset="0"/>
            </a:endParaRPr>
          </a:p>
          <a:p>
            <a:endParaRPr lang="en-US" sz="1600" dirty="0">
              <a:solidFill>
                <a:schemeClr val="tx1"/>
              </a:solidFill>
              <a:latin typeface="Manrope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Manrope" pitchFamily="2" charset="0"/>
              </a:rPr>
              <a:t>Eligible Mail Options: </a:t>
            </a:r>
            <a:r>
              <a:rPr lang="en-US" sz="1600" dirty="0">
                <a:solidFill>
                  <a:schemeClr val="tx1"/>
                </a:solidFill>
                <a:latin typeface="Manrope" pitchFamily="2" charset="0"/>
              </a:rPr>
              <a:t>First-Class  presort and automation letters</a:t>
            </a:r>
          </a:p>
          <a:p>
            <a:endParaRPr lang="en-US" sz="1600" dirty="0">
              <a:solidFill>
                <a:schemeClr val="tx1"/>
              </a:solidFill>
              <a:latin typeface="Manrope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Manrope" pitchFamily="2" charset="0"/>
              </a:rPr>
              <a:t>Mailpiece Content Restrictions: </a:t>
            </a:r>
            <a:r>
              <a:rPr lang="en-US" sz="1600" dirty="0">
                <a:solidFill>
                  <a:schemeClr val="tx1"/>
                </a:solidFill>
                <a:latin typeface="Manrope" pitchFamily="2" charset="0"/>
              </a:rPr>
              <a:t>Bill, Statement, Account Summary or Notices.</a:t>
            </a:r>
          </a:p>
          <a:p>
            <a:endParaRPr lang="en-US" sz="1600" b="1" dirty="0">
              <a:solidFill>
                <a:schemeClr val="tx1"/>
              </a:solidFill>
              <a:latin typeface="Manrope" pitchFamily="2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Manrope" pitchFamily="2" charset="0"/>
              </a:rPr>
              <a:t>Discount: </a:t>
            </a:r>
            <a:r>
              <a:rPr lang="en-US" sz="1600" dirty="0">
                <a:solidFill>
                  <a:schemeClr val="tx1"/>
                </a:solidFill>
                <a:latin typeface="Manrope" pitchFamily="2" charset="0"/>
              </a:rPr>
              <a:t>3%</a:t>
            </a:r>
          </a:p>
          <a:p>
            <a:r>
              <a:rPr lang="en-US" sz="1600" dirty="0">
                <a:solidFill>
                  <a:schemeClr val="tx1"/>
                </a:solidFill>
                <a:latin typeface="Manrope" pitchFamily="2" charset="0"/>
              </a:rPr>
              <a:t>If including a reply mechanism 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93587" y="932538"/>
            <a:ext cx="81065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anrope" pitchFamily="2" charset="0"/>
              </a:rPr>
              <a:t>Designed to highlight marketing messages using color incorporated in bills and statements.  </a:t>
            </a:r>
          </a:p>
          <a:p>
            <a:endParaRPr lang="en-US" sz="1600" dirty="0">
              <a:latin typeface="Manrope" pitchFamily="2" charset="0"/>
            </a:endParaRPr>
          </a:p>
          <a:p>
            <a:r>
              <a:rPr lang="en-US" sz="1600" dirty="0">
                <a:latin typeface="Manrope" pitchFamily="2" charset="0"/>
              </a:rPr>
              <a:t>Must include a full (2 or more) color marketing message or visualization of account data in colors not including black, white, or grayscale.</a:t>
            </a:r>
          </a:p>
          <a:p>
            <a:endParaRPr lang="en-US" sz="1600" dirty="0">
              <a:latin typeface="Manrope" pitchFamily="2" charset="0"/>
            </a:endParaRPr>
          </a:p>
          <a:p>
            <a:r>
              <a:rPr lang="en-US" sz="1600" dirty="0">
                <a:latin typeface="Manrope" pitchFamily="2" charset="0"/>
              </a:rPr>
              <a:t>The message must be printed on the bill itself; an insert will not qualify.</a:t>
            </a:r>
          </a:p>
          <a:p>
            <a:endParaRPr lang="en-US" sz="1600" dirty="0">
              <a:latin typeface="Manrope" pitchFamily="2" charset="0"/>
            </a:endParaRPr>
          </a:p>
          <a:p>
            <a:r>
              <a:rPr lang="en-US" sz="1600" dirty="0">
                <a:latin typeface="Manrope" pitchFamily="2" charset="0"/>
              </a:rPr>
              <a:t>Marketing message must be based on specific customer based on behavior or demographics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546A4-A610-D0FF-EB44-73D5CDADC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14" y="3332688"/>
            <a:ext cx="4106502" cy="330305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C3148D-4E6B-B1EF-3B6F-089EE4896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099FF-189E-44C8-96AA-B66653C83B5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CD5EC-958D-7786-296F-B16F25033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06" y="994907"/>
            <a:ext cx="3295500" cy="227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F22465-8957-9FF0-CB38-83B431168767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AC27D50-77FE-039F-B153-C394FEC086BA}"/>
              </a:ext>
            </a:extLst>
          </p:cNvPr>
          <p:cNvSpPr txBox="1">
            <a:spLocks/>
          </p:cNvSpPr>
          <p:nvPr/>
        </p:nvSpPr>
        <p:spPr>
          <a:xfrm>
            <a:off x="228600" y="6176542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C6B2BDF-6B6A-0CF6-D0F9-DC871BEB4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716" y="10487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2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326390"/>
            <a:ext cx="541020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600" dirty="0">
                <a:solidFill>
                  <a:schemeClr val="bg2"/>
                </a:solidFill>
                <a:latin typeface="Manrope" pitchFamily="2" charset="0"/>
              </a:rPr>
              <a:t>REPLY MAIL IMbA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1879" y="3121066"/>
            <a:ext cx="6295417" cy="3086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Registration: </a:t>
            </a:r>
            <a:r>
              <a:rPr lang="en-US" sz="1600" dirty="0">
                <a:latin typeface="Manrope" pitchFamily="2" charset="0"/>
              </a:rPr>
              <a:t>May 15th, 2024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Promotion Runs: </a:t>
            </a:r>
            <a:r>
              <a:rPr lang="en-US" sz="1600" dirty="0">
                <a:latin typeface="Manrope" pitchFamily="2" charset="0"/>
              </a:rPr>
              <a:t>July 1</a:t>
            </a:r>
            <a:r>
              <a:rPr lang="en-US" sz="1600" baseline="30000" dirty="0">
                <a:latin typeface="Manrope" pitchFamily="2" charset="0"/>
              </a:rPr>
              <a:t>st</a:t>
            </a:r>
            <a:r>
              <a:rPr lang="en-US" sz="1600" dirty="0">
                <a:latin typeface="Manrope" pitchFamily="2" charset="0"/>
              </a:rPr>
              <a:t> - Dec 31</a:t>
            </a:r>
            <a:r>
              <a:rPr lang="en-US" sz="1600" baseline="30000" dirty="0">
                <a:latin typeface="Manrope" pitchFamily="2" charset="0"/>
              </a:rPr>
              <a:t>st</a:t>
            </a:r>
            <a:r>
              <a:rPr lang="en-US" sz="1600" dirty="0">
                <a:latin typeface="Manrope" pitchFamily="2" charset="0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Eligible Reply Mail Options: </a:t>
            </a:r>
            <a:r>
              <a:rPr lang="en-US" sz="1600" dirty="0">
                <a:latin typeface="Manrope" pitchFamily="2" charset="0"/>
              </a:rPr>
              <a:t>First-Class Single-piece Qualified Business Reply Mail &amp; High-volume Qualified Business  Reply Mail  letters and cards.  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600" dirty="0">
              <a:latin typeface="Manrope" pitchFamily="2" charset="0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Discount level:  </a:t>
            </a:r>
            <a:r>
              <a:rPr lang="en-US" sz="1600" dirty="0">
                <a:latin typeface="Manrope" pitchFamily="2" charset="0"/>
              </a:rPr>
              <a:t>3% for static barcode &amp;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6% serialized barcode. 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600" dirty="0">
              <a:latin typeface="Manrope" pitchFamily="2" charset="0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Discount is off of the monthly statements for the Reply Mail that is received during the promotion period.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68779" y="2822725"/>
            <a:ext cx="4790303" cy="2522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By adopting Intelligent mail barcode Accounting (IMbA), Qualified Business Reply Mail (QBRM) and High Volume QBRM, customers can improve visibility, while also delivering easier payment methods and faster delivery speeds.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600" dirty="0">
              <a:latin typeface="Manrope" pitchFamily="2" charset="0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For information about onboarding IMbA - </a:t>
            </a:r>
            <a:r>
              <a:rPr lang="en-US" sz="1600" dirty="0">
                <a:latin typeface="Manrope" pitchFamily="2" charset="0"/>
                <a:hlinkClick r:id="rId2"/>
              </a:rPr>
              <a:t>https://postalpro.usps.com/imba-fact-sheet</a:t>
            </a:r>
            <a:endParaRPr lang="en-US" sz="1600" dirty="0">
              <a:latin typeface="Manrope" pitchFamily="2" charset="0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600" dirty="0">
              <a:latin typeface="Manrope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178B91-C890-E5A6-4AD5-1E73FDA7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12" y="5273480"/>
            <a:ext cx="3238952" cy="136226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45C58AD-666C-9A35-6B36-E70222B26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C2C1E-30E0-8FD3-8BC0-A1E3FDBD7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23" y="898406"/>
            <a:ext cx="8659433" cy="192431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4095972-98DF-F09C-57A6-EE5A8EFD113F}"/>
              </a:ext>
            </a:extLst>
          </p:cNvPr>
          <p:cNvSpPr txBox="1">
            <a:spLocks/>
          </p:cNvSpPr>
          <p:nvPr/>
        </p:nvSpPr>
        <p:spPr>
          <a:xfrm>
            <a:off x="3108033" y="6216292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4D467-27D6-4CEC-31AA-D82BCCED31D1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46AA5B-EDE5-FF65-3A83-7619D2136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716" y="10487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2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326390"/>
            <a:ext cx="541020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600" dirty="0">
                <a:solidFill>
                  <a:schemeClr val="tx1"/>
                </a:solidFill>
                <a:latin typeface="Manrope" pitchFamily="2" charset="0"/>
              </a:rPr>
              <a:t>INFORMED DELIVERY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0446" y="3725553"/>
            <a:ext cx="4617864" cy="2522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Registration: </a:t>
            </a:r>
            <a:r>
              <a:rPr lang="en-US" sz="1600" dirty="0">
                <a:latin typeface="Manrope" pitchFamily="2" charset="0"/>
              </a:rPr>
              <a:t>June 15th, 2024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Promotion Runs: </a:t>
            </a:r>
            <a:r>
              <a:rPr lang="en-US" sz="1600" dirty="0">
                <a:latin typeface="Manrope" pitchFamily="2" charset="0"/>
              </a:rPr>
              <a:t>Aug 1st  – Dec 31st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Includes: </a:t>
            </a:r>
            <a:r>
              <a:rPr lang="en-US" sz="1600" dirty="0">
                <a:latin typeface="Manrope" pitchFamily="2" charset="0"/>
              </a:rPr>
              <a:t>Automation Marketing Mail Commercial, Nonprofit letters &amp; flats and First-Class Automation letters, cards &amp; flats including USPS Marketing Mail Commercial and Nonprofit DDU entered Carrier Route Saturation Flats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Manrope" pitchFamily="2" charset="0"/>
              </a:rPr>
              <a:t>Discount level:  </a:t>
            </a:r>
            <a:r>
              <a:rPr lang="en-US" sz="1600" dirty="0">
                <a:latin typeface="Manrope" pitchFamily="2" charset="0"/>
              </a:rPr>
              <a:t>Remains at 4% &amp; 0.5% incentive for eDoc submitter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57458" y="429016"/>
            <a:ext cx="6048742" cy="55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800" dirty="0">
                <a:latin typeface="Manrope" pitchFamily="2" charset="0"/>
              </a:rPr>
              <a:t>Encourages mailers to incorporate informed delivery into direct mail to create positive consumer experience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74910" y="1239417"/>
            <a:ext cx="2729012" cy="111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Required for all submissions: 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Ride-along color image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Call-to-action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Live working URL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74910" y="2662650"/>
            <a:ext cx="3024371" cy="139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Required for all flat mail: 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Representative image (in color) 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PDF of the front &amp; back of the physical mail piece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98824" y="1239417"/>
            <a:ext cx="3519981" cy="3369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600" dirty="0">
                <a:latin typeface="Manrope" pitchFamily="2" charset="0"/>
              </a:rPr>
              <a:t>Steps to promotion: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(Enru managed as a service offering)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Register for Informed Delivery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Pre-Approval using the Mailing Promotions Portal (MPP)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Create campaign in Mailer Campaign Portal (MCP)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Load target URL, Representative Image, and Ride Along Image 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File updates of serial number range, MID, campaign start/end date, ID code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666CDA-D26F-3BB8-A5C9-903C662A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84" y="752837"/>
            <a:ext cx="3024371" cy="2800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DA2A72-2E57-369A-AD1F-8950C4C85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82" y="4866551"/>
            <a:ext cx="3735401" cy="17423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7B333D-FF2E-544A-9932-8FE50726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09C5A4-7DC6-ED8B-83D0-9F97C952C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149" y="4767410"/>
            <a:ext cx="3218281" cy="132881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4E1B549-4D2B-5DA1-3647-9BA78BECAEB0}"/>
              </a:ext>
            </a:extLst>
          </p:cNvPr>
          <p:cNvSpPr txBox="1">
            <a:spLocks/>
          </p:cNvSpPr>
          <p:nvPr/>
        </p:nvSpPr>
        <p:spPr>
          <a:xfrm>
            <a:off x="8481181" y="122994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76CFD-BE6A-7031-84C3-6E2BCCEC7488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98588EF-5E67-7854-A1DE-21004507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453" y="6015982"/>
            <a:ext cx="2099952" cy="719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B4C125-460D-A34F-79FF-113E967C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51" y="222255"/>
            <a:ext cx="11312801" cy="56614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FDA655-6017-AF07-D90C-2480C169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E03E4F9-07BD-DCB8-CA7F-C67728F98DDB}"/>
              </a:ext>
            </a:extLst>
          </p:cNvPr>
          <p:cNvSpPr txBox="1">
            <a:spLocks/>
          </p:cNvSpPr>
          <p:nvPr/>
        </p:nvSpPr>
        <p:spPr>
          <a:xfrm>
            <a:off x="8900621" y="6054148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28E9C-CC85-5C55-0B7E-C8C0D0B3802A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46BEA1-78A0-052A-E918-556807C04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14" y="5645511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8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804022"/>
            <a:ext cx="3093645" cy="3022617"/>
          </a:xfrm>
          <a:custGeom>
            <a:avLst/>
            <a:gdLst/>
            <a:ahLst/>
            <a:cxnLst/>
            <a:rect l="l" t="t" r="r" b="b"/>
            <a:pathLst>
              <a:path w="4640468" h="4533926">
                <a:moveTo>
                  <a:pt x="0" y="0"/>
                </a:moveTo>
                <a:lnTo>
                  <a:pt x="4640468" y="0"/>
                </a:lnTo>
                <a:lnTo>
                  <a:pt x="4640468" y="4533926"/>
                </a:lnTo>
                <a:lnTo>
                  <a:pt x="0" y="4533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710228" y="1180971"/>
            <a:ext cx="5032647" cy="2559088"/>
          </a:xfrm>
          <a:custGeom>
            <a:avLst/>
            <a:gdLst/>
            <a:ahLst/>
            <a:cxnLst/>
            <a:rect l="l" t="t" r="r" b="b"/>
            <a:pathLst>
              <a:path w="8950556" h="4253730">
                <a:moveTo>
                  <a:pt x="0" y="0"/>
                </a:moveTo>
                <a:lnTo>
                  <a:pt x="8950556" y="0"/>
                </a:lnTo>
                <a:lnTo>
                  <a:pt x="8950556" y="4253730"/>
                </a:lnTo>
                <a:lnTo>
                  <a:pt x="0" y="4253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4347138" y="3826640"/>
            <a:ext cx="7360887" cy="1675795"/>
          </a:xfrm>
          <a:custGeom>
            <a:avLst/>
            <a:gdLst/>
            <a:ahLst/>
            <a:cxnLst/>
            <a:rect l="l" t="t" r="r" b="b"/>
            <a:pathLst>
              <a:path w="11041331" h="2513693">
                <a:moveTo>
                  <a:pt x="0" y="0"/>
                </a:moveTo>
                <a:lnTo>
                  <a:pt x="11041331" y="0"/>
                </a:lnTo>
                <a:lnTo>
                  <a:pt x="11041331" y="2513694"/>
                </a:lnTo>
                <a:lnTo>
                  <a:pt x="0" y="2513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685800" y="326390"/>
            <a:ext cx="2768926" cy="37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600" dirty="0">
                <a:solidFill>
                  <a:schemeClr val="tx1"/>
                </a:solidFill>
                <a:latin typeface="Manrope" pitchFamily="2" charset="0"/>
              </a:rPr>
              <a:t>RETARGETING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4340" y="4106243"/>
            <a:ext cx="3596564" cy="1116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DM Sans Bold"/>
              </a:rPr>
              <a:t>Registration:</a:t>
            </a:r>
            <a:r>
              <a:rPr lang="en-US" sz="1600" dirty="0">
                <a:latin typeface="DM Sans"/>
              </a:rPr>
              <a:t> July 15th, 2024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DM Sans Bold"/>
              </a:rPr>
              <a:t>Promotion Runs:</a:t>
            </a:r>
            <a:r>
              <a:rPr lang="en-US" sz="1600" dirty="0">
                <a:latin typeface="DM Sans"/>
              </a:rPr>
              <a:t> Sep 1st  – Nov 30th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DM Sans Bold"/>
              </a:rPr>
              <a:t>Includes:</a:t>
            </a:r>
            <a:r>
              <a:rPr lang="en-US" sz="1600" dirty="0">
                <a:latin typeface="DM Sans"/>
              </a:rPr>
              <a:t> First-Class Postcards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latin typeface="DM Sans"/>
              </a:rPr>
              <a:t>Discount level:  </a:t>
            </a:r>
            <a:r>
              <a:rPr lang="en-US" sz="1600" dirty="0">
                <a:latin typeface="DM Sans"/>
              </a:rPr>
              <a:t>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72185" y="326390"/>
            <a:ext cx="6470690" cy="8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800" dirty="0">
                <a:latin typeface="Manrope" pitchFamily="2" charset="0"/>
              </a:rPr>
              <a:t>Provides 5% discount on for First-Class Mail automation postcards that are mailed in connection with website or app behavior during program period.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862EC-26FD-8AC3-B092-31A691CB5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664" y="5538574"/>
            <a:ext cx="6662080" cy="97803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358803-8D17-023F-7393-80B72FBA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E16B67-7F89-9A4E-1B93-886E56277117}"/>
              </a:ext>
            </a:extLst>
          </p:cNvPr>
          <p:cNvSpPr txBox="1">
            <a:spLocks/>
          </p:cNvSpPr>
          <p:nvPr/>
        </p:nvSpPr>
        <p:spPr>
          <a:xfrm>
            <a:off x="8557721" y="40281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39CA2-7A7E-3FE2-FC49-B24A5FF90A51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778D25-2A64-B9FD-A493-ABF7ACE93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5764273"/>
            <a:ext cx="2496312" cy="8547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BB12-2443-5DE6-2CDC-08A603C4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23" y="566070"/>
            <a:ext cx="7277100" cy="350400"/>
          </a:xfrm>
        </p:spPr>
        <p:txBody>
          <a:bodyPr/>
          <a:lstStyle/>
          <a:p>
            <a:r>
              <a:rPr lang="en-US" sz="3600" dirty="0"/>
              <a:t>New Catalog Incentive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275BF-DAE2-CFFA-DD8C-4C6A43B6C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85512"/>
            <a:ext cx="11734800" cy="492847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Discount: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$1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p/1000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pieces 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Marketing Mail &amp; Bound Printed Matter Flats 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Shapes: Letters, Flats, and Parcels</a:t>
            </a:r>
            <a:endParaRPr lang="en-US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cs typeface="Times New Roman" panose="02020603050405020304" pitchFamily="18" charset="0"/>
              </a:rPr>
              <a:t>Registration: None, self identification in postage statement.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cs typeface="Times New Roman" panose="02020603050405020304" pitchFamily="18" charset="0"/>
              </a:rPr>
              <a:t>Incentive Period: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cs typeface="Times New Roman" panose="02020603050405020304" pitchFamily="18" charset="0"/>
              </a:rPr>
              <a:t>Effective July 14</a:t>
            </a:r>
            <a:r>
              <a:rPr lang="en-US" u="sng" baseline="30000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cs typeface="Times New Roman" panose="02020603050405020304" pitchFamily="18" charset="0"/>
              </a:rPr>
              <a:t>th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cs typeface="Times New Roman" panose="02020603050405020304" pitchFamily="18" charset="0"/>
              </a:rPr>
              <a:t>, 2024</a:t>
            </a:r>
          </a:p>
          <a:p>
            <a:pPr marL="0" indent="0">
              <a:buNone/>
            </a:pPr>
            <a:endParaRPr lang="en-US" sz="1600" dirty="0">
              <a:solidFill>
                <a:schemeClr val="tx2">
                  <a:lumMod val="10000"/>
                </a:schemeClr>
              </a:solidFill>
              <a:latin typeface="Manrope" panose="020B060402020202020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  <a:cs typeface="Times New Roman" panose="02020603050405020304" pitchFamily="18" charset="0"/>
              </a:rPr>
              <a:t>Catalog Definition: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5143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12 or more pages long (6 sheets of paper) </a:t>
            </a: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Bound or fastened along one edge (e.g., stapled, glued, sewed, etc.); and </a:t>
            </a: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Any shape (letter, flat, or parcel). </a:t>
            </a: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Includes Prices or a method to determine prices; </a:t>
            </a: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Aptos" panose="020B0004020202020204" pitchFamily="34" charset="0"/>
                <a:cs typeface="Aptos" panose="020B0004020202020204" pitchFamily="34" charset="0"/>
              </a:rPr>
              <a:t>A qualifying catalog must also provide —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An organized, illustrated, descriptive listing of the products or services offered for sale</a:t>
            </a: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Fulfillment information and options (e.g., available shipping methods or pickup options); and </a:t>
            </a: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5143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  <a:latin typeface="Manrope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Enough information to allow an order to be placed (e.g., an order form, mailing address, telephone number, web address, or means to access a web address such as a QR code). </a:t>
            </a:r>
            <a:endParaRPr lang="en-US" sz="1600" dirty="0">
              <a:solidFill>
                <a:schemeClr val="tx2">
                  <a:lumMod val="10000"/>
                </a:schemeClr>
              </a:solidFill>
              <a:effectLst/>
              <a:latin typeface="Manrope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18FE-733D-FBB6-BA77-C853A5E7361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55920" y="6314424"/>
            <a:ext cx="1949419" cy="228600"/>
          </a:xfrm>
        </p:spPr>
        <p:txBody>
          <a:bodyPr/>
          <a:lstStyle/>
          <a:p>
            <a:r>
              <a:rPr lang="en-US" dirty="0"/>
              <a:t>Pending PRC Approval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E0DE1B-1901-4CDF-4B6B-A5CDBE944C07}"/>
              </a:ext>
            </a:extLst>
          </p:cNvPr>
          <p:cNvSpPr txBox="1">
            <a:spLocks/>
          </p:cNvSpPr>
          <p:nvPr/>
        </p:nvSpPr>
        <p:spPr>
          <a:xfrm>
            <a:off x="5772757" y="2983529"/>
            <a:ext cx="4793760" cy="890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FF0000"/>
                </a:solidFill>
                <a:latin typeface="Manrope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New definition to be updated in DMM through efforts from the American Catalog Mailers Association and their Postal Committee</a:t>
            </a:r>
            <a:endParaRPr lang="en-US" sz="1600" dirty="0">
              <a:solidFill>
                <a:srgbClr val="FF0000"/>
              </a:solidFill>
              <a:latin typeface="Manrope" panose="020B060402020202020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08F0619-0F2F-53A4-DAF5-8C2E9F158AB1}"/>
              </a:ext>
            </a:extLst>
          </p:cNvPr>
          <p:cNvSpPr/>
          <p:nvPr/>
        </p:nvSpPr>
        <p:spPr>
          <a:xfrm>
            <a:off x="3790340" y="3226260"/>
            <a:ext cx="1601143" cy="2027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 descr="The Most Popular Print and Direct Mail Catalog Sizes">
            <a:extLst>
              <a:ext uri="{FF2B5EF4-FFF2-40B4-BE49-F238E27FC236}">
                <a16:creationId xmlns:a16="http://schemas.microsoft.com/office/drawing/2014/main" id="{D194ABF0-A50E-F532-7FBD-642C3B78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55" y="566070"/>
            <a:ext cx="3064298" cy="153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09FB5D-A998-C17A-D88F-737C9C78EE5E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DDA47AE-22F1-C6D5-9F57-C30B093B9C09}"/>
              </a:ext>
            </a:extLst>
          </p:cNvPr>
          <p:cNvSpPr txBox="1">
            <a:spLocks/>
          </p:cNvSpPr>
          <p:nvPr/>
        </p:nvSpPr>
        <p:spPr>
          <a:xfrm>
            <a:off x="8754317" y="6254266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566504E-1D1E-DBF2-2D45-941827360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384" y="238763"/>
            <a:ext cx="2496312" cy="8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6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EECD-D848-43D3-3A31-4B82E96B0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2025 USPS Promotions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2EBB3-AB51-5538-FE42-C3067673DE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CC3C0-EA79-8898-4B74-0AAB35C31CD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032473" y="6311018"/>
            <a:ext cx="3816627" cy="264810"/>
          </a:xfrm>
        </p:spPr>
        <p:txBody>
          <a:bodyPr/>
          <a:lstStyle/>
          <a:p>
            <a:r>
              <a:rPr lang="en-US" sz="1200" dirty="0"/>
              <a:t>Enru Logistics and Postal Optimization 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5C24FFD7-DED3-144E-86AB-A866C7E761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56573" y="771525"/>
            <a:ext cx="874643" cy="8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5CDE359-A870-6CFC-5E39-7DE878C4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5" y="1041817"/>
            <a:ext cx="9206534" cy="524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E82D3-44A6-BE34-878F-81C3E0480AE2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E2DD79-3CD5-8189-D0B5-DA07A3F3DD63}"/>
              </a:ext>
            </a:extLst>
          </p:cNvPr>
          <p:cNvSpPr txBox="1">
            <a:spLocks/>
          </p:cNvSpPr>
          <p:nvPr/>
        </p:nvSpPr>
        <p:spPr>
          <a:xfrm>
            <a:off x="538775" y="6443423"/>
            <a:ext cx="194941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Pending PRC Approval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86757-D9B5-7133-5188-BC1D7717F945}"/>
              </a:ext>
            </a:extLst>
          </p:cNvPr>
          <p:cNvSpPr txBox="1"/>
          <p:nvPr/>
        </p:nvSpPr>
        <p:spPr>
          <a:xfrm>
            <a:off x="9869557" y="2918846"/>
            <a:ext cx="22180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anrope" panose="020B0604020202020204" charset="0"/>
              </a:rPr>
              <a:t>There is a conflict of information on the promotion period for Continuous Contact. </a:t>
            </a:r>
          </a:p>
          <a:p>
            <a:endParaRPr lang="en-US" dirty="0">
              <a:latin typeface="Manrope" panose="020B0604020202020204" charset="0"/>
            </a:endParaRPr>
          </a:p>
          <a:p>
            <a:endParaRPr lang="en-US" dirty="0">
              <a:latin typeface="Manrope" panose="020B0604020202020204" charset="0"/>
            </a:endParaRPr>
          </a:p>
          <a:p>
            <a:r>
              <a:rPr lang="en-US" dirty="0">
                <a:latin typeface="Manrope" panose="020B0604020202020204" charset="0"/>
              </a:rPr>
              <a:t>The original calendar April 30 – Sept 30</a:t>
            </a:r>
          </a:p>
          <a:p>
            <a:endParaRPr lang="en-US" dirty="0">
              <a:latin typeface="Manrope" panose="020B0604020202020204" charset="0"/>
            </a:endParaRPr>
          </a:p>
          <a:p>
            <a:r>
              <a:rPr lang="en-US" dirty="0">
                <a:latin typeface="Manrope" panose="020B0604020202020204" charset="0"/>
              </a:rPr>
              <a:t>The price filing to PRC July 1</a:t>
            </a:r>
            <a:r>
              <a:rPr lang="en-US" baseline="30000" dirty="0">
                <a:latin typeface="Manrope" panose="020B0604020202020204" charset="0"/>
              </a:rPr>
              <a:t>st</a:t>
            </a:r>
            <a:r>
              <a:rPr lang="en-US" dirty="0">
                <a:latin typeface="Manrope" panose="020B0604020202020204" charset="0"/>
              </a:rPr>
              <a:t> – December 31st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BB2B7B-2C33-8703-1580-E1D09DB715ED}"/>
              </a:ext>
            </a:extLst>
          </p:cNvPr>
          <p:cNvCxnSpPr/>
          <p:nvPr/>
        </p:nvCxnSpPr>
        <p:spPr>
          <a:xfrm flipH="1">
            <a:off x="9126842" y="4138548"/>
            <a:ext cx="9640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E006FBC-D5F0-4204-0C83-62850DF6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738" y="88375"/>
            <a:ext cx="2496312" cy="8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0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7505C-413D-CC67-E9C6-285F88406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976" y="1069380"/>
            <a:ext cx="11734800" cy="1299245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Add-Ons may be used on First-Class or Marketing Mail if they are participating in another promotion at the same time.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Add-Ons can be stacked using both as well as the Catalog Incentive within a single mailing.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52D00-9897-62E0-C8DA-B5A76A6D041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98556" y="6323012"/>
            <a:ext cx="1844420" cy="228600"/>
          </a:xfrm>
        </p:spPr>
        <p:txBody>
          <a:bodyPr/>
          <a:lstStyle/>
          <a:p>
            <a:r>
              <a:rPr lang="en-US" dirty="0"/>
              <a:t>Pending PRC Approval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751672-1FCE-BC52-7F79-2CF6AEDD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457232"/>
            <a:ext cx="10508810" cy="350837"/>
          </a:xfrm>
        </p:spPr>
        <p:txBody>
          <a:bodyPr/>
          <a:lstStyle/>
          <a:p>
            <a:r>
              <a:rPr lang="en-US" sz="3600" dirty="0"/>
              <a:t>Promotion Add Ons– New Concept for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D837-CA2C-9FB2-0445-9A062EDA3D23}"/>
              </a:ext>
            </a:extLst>
          </p:cNvPr>
          <p:cNvSpPr txBox="1"/>
          <p:nvPr/>
        </p:nvSpPr>
        <p:spPr>
          <a:xfrm>
            <a:off x="6255589" y="2188107"/>
            <a:ext cx="50216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Monrope"/>
              </a:rPr>
              <a:t>Informed Delivery – 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Monrope"/>
              </a:rPr>
              <a:t>This is no longer a stand-alone promotion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Monrope"/>
              </a:rPr>
              <a:t>Marketing Mail and First-Class Letters &amp; Flats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Monrope"/>
              </a:rPr>
              <a:t>Will continue to provide an eDoc submitter incentive.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78153-28EB-02E2-3E84-69CA41F7F8BB}"/>
              </a:ext>
            </a:extLst>
          </p:cNvPr>
          <p:cNvSpPr txBox="1"/>
          <p:nvPr/>
        </p:nvSpPr>
        <p:spPr>
          <a:xfrm>
            <a:off x="291976" y="2157457"/>
            <a:ext cx="43886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Monrope"/>
              </a:rPr>
              <a:t>Sustainability – 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Monrope"/>
              </a:rPr>
              <a:t>Discount for sustainable mailing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Monrope"/>
              </a:rPr>
              <a:t>Marketing Mail and First-Class Letters &amp; Flats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Monrope"/>
              </a:rPr>
              <a:t>Will require evidence and printing of certification </a:t>
            </a:r>
          </a:p>
        </p:txBody>
      </p:sp>
      <p:pic>
        <p:nvPicPr>
          <p:cNvPr id="5124" name="Picture 4" descr="What is FSC® Certified Paper? - Perfect Communications">
            <a:extLst>
              <a:ext uri="{FF2B5EF4-FFF2-40B4-BE49-F238E27FC236}">
                <a16:creationId xmlns:a16="http://schemas.microsoft.com/office/drawing/2014/main" id="{3EF5F0A9-791A-9FD9-16CA-D5B95803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6" y="4487258"/>
            <a:ext cx="1554003" cy="14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ertifications &amp; Logos - Environmental Logos | Recycled Logo ...">
            <a:extLst>
              <a:ext uri="{FF2B5EF4-FFF2-40B4-BE49-F238E27FC236}">
                <a16:creationId xmlns:a16="http://schemas.microsoft.com/office/drawing/2014/main" id="{B9DD6EBE-B40A-8153-1F64-11EA609A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26" y="4355779"/>
            <a:ext cx="2994706" cy="16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USPS Informed Delivery Growing Quietly - WhatTheyThink">
            <a:extLst>
              <a:ext uri="{FF2B5EF4-FFF2-40B4-BE49-F238E27FC236}">
                <a16:creationId xmlns:a16="http://schemas.microsoft.com/office/drawing/2014/main" id="{10B791D2-597D-E29A-4D5B-13DDA4B8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19" y="4489375"/>
            <a:ext cx="5265345" cy="19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DD27D0-5EE8-0D40-9E6A-54AD9E7FCDC0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C4C732F-32B9-B2AC-6B9E-F1F55072694E}"/>
              </a:ext>
            </a:extLst>
          </p:cNvPr>
          <p:cNvSpPr txBox="1">
            <a:spLocks/>
          </p:cNvSpPr>
          <p:nvPr/>
        </p:nvSpPr>
        <p:spPr>
          <a:xfrm>
            <a:off x="3308001" y="6032814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3C31762-90D7-B840-CA9C-CAE1C9A39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384" y="29864"/>
            <a:ext cx="2188464" cy="7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70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09"/>
          <p:cNvSpPr txBox="1">
            <a:spLocks noGrp="1"/>
          </p:cNvSpPr>
          <p:nvPr>
            <p:ph type="title"/>
          </p:nvPr>
        </p:nvSpPr>
        <p:spPr>
          <a:xfrm>
            <a:off x="521898" y="738647"/>
            <a:ext cx="7277100" cy="35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AGENDA: </a:t>
            </a:r>
            <a:endParaRPr sz="3600" dirty="0"/>
          </a:p>
        </p:txBody>
      </p:sp>
      <p:sp>
        <p:nvSpPr>
          <p:cNvPr id="1303" name="Google Shape;1303;p109"/>
          <p:cNvSpPr txBox="1">
            <a:spLocks noGrp="1"/>
          </p:cNvSpPr>
          <p:nvPr>
            <p:ph type="body" idx="1"/>
          </p:nvPr>
        </p:nvSpPr>
        <p:spPr>
          <a:xfrm>
            <a:off x="228600" y="1395488"/>
            <a:ext cx="11734800" cy="306782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indent="-336550">
              <a:lnSpc>
                <a:spcPct val="150000"/>
              </a:lnSpc>
              <a:spcBef>
                <a:spcPts val="0"/>
              </a:spcBef>
              <a:buClr>
                <a:srgbClr val="3F3A60"/>
              </a:buClr>
              <a:buSzPts val="1700"/>
              <a:buFont typeface="Arial"/>
              <a:buChar char="●"/>
            </a:pPr>
            <a:r>
              <a:rPr lang="en-US" sz="3000" dirty="0">
                <a:solidFill>
                  <a:schemeClr val="tx2">
                    <a:lumMod val="10000"/>
                  </a:schemeClr>
                </a:solidFill>
              </a:rPr>
              <a:t>July 2024 Proposed Postage Rate Increase Marketing Mail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A60"/>
              </a:buClr>
              <a:buSzPts val="1700"/>
              <a:buChar char="●"/>
            </a:pPr>
            <a:r>
              <a:rPr lang="en-US" sz="3000" dirty="0">
                <a:solidFill>
                  <a:schemeClr val="tx2">
                    <a:lumMod val="10000"/>
                  </a:schemeClr>
                </a:solidFill>
              </a:rPr>
              <a:t>Second half of 2024 Postal Promotions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A60"/>
              </a:buClr>
              <a:buSzPts val="1700"/>
              <a:buChar char="●"/>
            </a:pPr>
            <a:r>
              <a:rPr lang="en-US" sz="3000" dirty="0">
                <a:solidFill>
                  <a:schemeClr val="tx2">
                    <a:lumMod val="10000"/>
                  </a:schemeClr>
                </a:solidFill>
              </a:rPr>
              <a:t>Mail Growth Incentive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A60"/>
              </a:buClr>
              <a:buSzPts val="1700"/>
              <a:buChar char="●"/>
            </a:pPr>
            <a:r>
              <a:rPr lang="en-US" sz="3000" dirty="0">
                <a:solidFill>
                  <a:schemeClr val="tx2">
                    <a:lumMod val="10000"/>
                  </a:schemeClr>
                </a:solidFill>
              </a:rPr>
              <a:t>2025 Promotions and Incentives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A60"/>
              </a:buClr>
              <a:buSzPts val="1700"/>
              <a:buChar char="●"/>
            </a:pPr>
            <a:r>
              <a:rPr lang="en-US" sz="3000" dirty="0">
                <a:solidFill>
                  <a:schemeClr val="tx2">
                    <a:lumMod val="10000"/>
                  </a:schemeClr>
                </a:solidFill>
              </a:rPr>
              <a:t>Appendix</a:t>
            </a:r>
          </a:p>
          <a:p>
            <a:pPr lvl="1" indent="-336550">
              <a:lnSpc>
                <a:spcPct val="150000"/>
              </a:lnSpc>
              <a:spcBef>
                <a:spcPts val="0"/>
              </a:spcBef>
              <a:buClr>
                <a:srgbClr val="3F3A60"/>
              </a:buClr>
              <a:buSzPts val="1700"/>
              <a:buFont typeface="Arial"/>
              <a:buChar char="●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First-Class, Periodicals, &amp; Package Services in Appendix</a:t>
            </a:r>
          </a:p>
          <a:p>
            <a:pPr lvl="1" indent="-336550">
              <a:lnSpc>
                <a:spcPct val="150000"/>
              </a:lnSpc>
              <a:spcBef>
                <a:spcPts val="0"/>
              </a:spcBef>
              <a:buClr>
                <a:srgbClr val="3F3A60"/>
              </a:buClr>
              <a:buSzPts val="1700"/>
              <a:buChar char="●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Additional content on Mail Growth Incentive</a:t>
            </a:r>
          </a:p>
        </p:txBody>
      </p:sp>
      <p:sp>
        <p:nvSpPr>
          <p:cNvPr id="1306" name="Google Shape;1306;p109"/>
          <p:cNvSpPr txBox="1"/>
          <p:nvPr/>
        </p:nvSpPr>
        <p:spPr>
          <a:xfrm>
            <a:off x="798897" y="6036256"/>
            <a:ext cx="10510787" cy="4464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AFDFF"/>
                </a:solidFill>
                <a:effectLst/>
                <a:uLnTx/>
                <a:uFillTx/>
                <a:latin typeface="Manrope"/>
                <a:ea typeface="Manrope"/>
                <a:cs typeface="Manrope"/>
                <a:sym typeface="Manrope"/>
              </a:rPr>
              <a:t>Postal Preparedness And Strategy Session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AFDFF"/>
              </a:solidFill>
              <a:effectLst/>
              <a:uLnTx/>
              <a:uFillTx/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" name="Google Shape;894;p82">
            <a:extLst>
              <a:ext uri="{FF2B5EF4-FFF2-40B4-BE49-F238E27FC236}">
                <a16:creationId xmlns:a16="http://schemas.microsoft.com/office/drawing/2014/main" id="{154E90B6-757C-37BB-384A-DC66C353F288}"/>
              </a:ext>
            </a:extLst>
          </p:cNvPr>
          <p:cNvSpPr txBox="1">
            <a:spLocks/>
          </p:cNvSpPr>
          <p:nvPr/>
        </p:nvSpPr>
        <p:spPr>
          <a:xfrm>
            <a:off x="10305222" y="6457188"/>
            <a:ext cx="196091" cy="17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 defTabSz="685800">
              <a:defRPr/>
            </a:pPr>
            <a:fld id="{00000000-1234-1234-1234-123412341234}" type="slidenum">
              <a:rPr lang="en-US" sz="800">
                <a:solidFill>
                  <a:srgbClr val="002E25"/>
                </a:solidFill>
              </a:rPr>
              <a:pPr algn="ctr" defTabSz="685800">
                <a:defRPr/>
              </a:pPr>
              <a:t>2</a:t>
            </a:fld>
            <a:endParaRPr lang="en-US" sz="800" dirty="0">
              <a:solidFill>
                <a:srgbClr val="002E25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A25B15-A056-28FA-1B99-8366F18CB66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475654" y="5573457"/>
            <a:ext cx="3356681" cy="350400"/>
          </a:xfrm>
        </p:spPr>
        <p:txBody>
          <a:bodyPr/>
          <a:lstStyle/>
          <a:p>
            <a:r>
              <a:rPr lang="en-US" sz="1400" dirty="0"/>
              <a:t>Enru Logistics and Postal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41D4D-FD37-03DC-7F12-4B872889C969}"/>
              </a:ext>
            </a:extLst>
          </p:cNvPr>
          <p:cNvSpPr txBox="1">
            <a:spLocks noChangeArrowheads="1"/>
          </p:cNvSpPr>
          <p:nvPr/>
        </p:nvSpPr>
        <p:spPr>
          <a:xfrm>
            <a:off x="3122260" y="6437010"/>
            <a:ext cx="6844145" cy="333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05DA4A1-D3E8-4FB1-3173-432DDE761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49891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42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2010A34-5B4E-3BDD-D95E-4D1C39BB91B3}"/>
              </a:ext>
            </a:extLst>
          </p:cNvPr>
          <p:cNvGrpSpPr/>
          <p:nvPr/>
        </p:nvGrpSpPr>
        <p:grpSpPr>
          <a:xfrm>
            <a:off x="3708695" y="566773"/>
            <a:ext cx="8111605" cy="4344732"/>
            <a:chOff x="8041676" y="155711"/>
            <a:chExt cx="4023077" cy="42920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C3F763-E618-7F5C-CA2B-BC15FE05EE95}"/>
                </a:ext>
              </a:extLst>
            </p:cNvPr>
            <p:cNvSpPr txBox="1"/>
            <p:nvPr/>
          </p:nvSpPr>
          <p:spPr>
            <a:xfrm>
              <a:off x="8041676" y="155711"/>
              <a:ext cx="4023077" cy="364855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Monrope"/>
                </a:rPr>
                <a:t>LOOKING AHEAD 2025 PROMOTIONS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EF8F74C-E86D-0526-9F24-619622C8222B}"/>
                </a:ext>
              </a:extLst>
            </p:cNvPr>
            <p:cNvCxnSpPr>
              <a:cxnSpLocks/>
            </p:cNvCxnSpPr>
            <p:nvPr/>
          </p:nvCxnSpPr>
          <p:spPr>
            <a:xfrm>
              <a:off x="8106292" y="1563407"/>
              <a:ext cx="376187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8C74E7-E988-86EA-F7F9-01A3C01F7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1676" y="2983245"/>
              <a:ext cx="3826494" cy="6223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DF4D1-94C3-869F-38FB-7033C3E32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2925" y="4396672"/>
              <a:ext cx="3735245" cy="5110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6764A2-4449-268F-F539-FC218B432A02}"/>
                </a:ext>
              </a:extLst>
            </p:cNvPr>
            <p:cNvSpPr/>
            <p:nvPr/>
          </p:nvSpPr>
          <p:spPr>
            <a:xfrm>
              <a:off x="8041676" y="628635"/>
              <a:ext cx="1265544" cy="7350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Monrope"/>
                  <a:cs typeface="Calibri" panose="020F0502020204030204" pitchFamily="34" charset="0"/>
                </a:rPr>
                <a:t>NEW Integrated Technology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55A719B-DE3A-64FA-DF31-F184ADBEBBA2}"/>
              </a:ext>
            </a:extLst>
          </p:cNvPr>
          <p:cNvSpPr txBox="1"/>
          <p:nvPr/>
        </p:nvSpPr>
        <p:spPr>
          <a:xfrm>
            <a:off x="187789" y="893171"/>
            <a:ext cx="3375436" cy="15650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70000"/>
              </a:lnSpc>
            </a:pPr>
            <a:r>
              <a:rPr lang="en-US" sz="4400" dirty="0">
                <a:solidFill>
                  <a:schemeClr val="bg2"/>
                </a:solidFill>
                <a:latin typeface="Spectral ExtraLight"/>
              </a:rPr>
              <a:t>USPS</a:t>
            </a:r>
            <a:br>
              <a:rPr lang="en-US" sz="4400" dirty="0">
                <a:solidFill>
                  <a:schemeClr val="bg2"/>
                </a:solidFill>
                <a:latin typeface="Spectral ExtraLight"/>
              </a:rPr>
            </a:br>
            <a:r>
              <a:rPr lang="en-US" sz="4400" dirty="0">
                <a:solidFill>
                  <a:schemeClr val="bg2"/>
                </a:solidFill>
                <a:latin typeface="Spectral ExtraLight"/>
              </a:rPr>
              <a:t>Promotions &amp; Incentives</a:t>
            </a:r>
            <a:endParaRPr lang="en-US" sz="4400" dirty="0">
              <a:solidFill>
                <a:schemeClr val="accent1"/>
              </a:solidFill>
              <a:latin typeface="DM Sans Medium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B3A1CD-5ED1-F592-C42B-BBE21AC67F84}"/>
              </a:ext>
            </a:extLst>
          </p:cNvPr>
          <p:cNvSpPr txBox="1"/>
          <p:nvPr/>
        </p:nvSpPr>
        <p:spPr>
          <a:xfrm>
            <a:off x="227643" y="295548"/>
            <a:ext cx="406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600" dirty="0">
                <a:solidFill>
                  <a:schemeClr val="accent1"/>
                </a:solidFill>
                <a:latin typeface="Monrope"/>
              </a:rPr>
              <a:t>POSTAL OPTIMIZATION</a:t>
            </a:r>
            <a:endParaRPr lang="en-US" sz="1800" b="1" spc="600" dirty="0">
              <a:latin typeface="Monrope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53A45B-B6ED-43AD-3FA2-A13E7B0CF7FC}"/>
              </a:ext>
            </a:extLst>
          </p:cNvPr>
          <p:cNvSpPr txBox="1"/>
          <p:nvPr/>
        </p:nvSpPr>
        <p:spPr>
          <a:xfrm>
            <a:off x="155604" y="2650148"/>
            <a:ext cx="3570823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</a:rPr>
              <a:t>Become the expert so you can navigate this years' postal changes, and effectively optimize your direct mail and print programs.</a:t>
            </a:r>
          </a:p>
        </p:txBody>
      </p:sp>
      <p:sp>
        <p:nvSpPr>
          <p:cNvPr id="38" name="Rounded Rectangle 1">
            <a:hlinkClick r:id="" action="ppaction://noaction"/>
            <a:extLst>
              <a:ext uri="{FF2B5EF4-FFF2-40B4-BE49-F238E27FC236}">
                <a16:creationId xmlns:a16="http://schemas.microsoft.com/office/drawing/2014/main" id="{0B81130D-F729-43FD-84F4-3E92AB4F7A46}"/>
              </a:ext>
            </a:extLst>
          </p:cNvPr>
          <p:cNvSpPr/>
          <p:nvPr/>
        </p:nvSpPr>
        <p:spPr>
          <a:xfrm>
            <a:off x="398915" y="4350875"/>
            <a:ext cx="2640912" cy="4338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M Sans Medium" pitchFamily="2" charset="77"/>
              </a:rPr>
              <a:t>Direct Mail Solutions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D8DD4C-FEF4-8F3C-3816-935F74B28AAC}"/>
              </a:ext>
            </a:extLst>
          </p:cNvPr>
          <p:cNvSpPr txBox="1"/>
          <p:nvPr/>
        </p:nvSpPr>
        <p:spPr>
          <a:xfrm>
            <a:off x="5430086" y="1027662"/>
            <a:ext cx="649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Discount: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3%</a:t>
            </a: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Eligibility: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First-Class letters, cards, flats &amp; Marketing Mail letters &amp; flats </a:t>
            </a:r>
            <a:r>
              <a:rPr lang="en-US" dirty="0">
                <a:solidFill>
                  <a:schemeClr val="accent1"/>
                </a:solidFill>
                <a:latin typeface="Manrope" panose="020B0604020202020204" charset="0"/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Promo Period: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Anytime in 2025 for 6 consecutive months.  Replaces Emerging &amp; Advanced Tech, mobile shopping will retire or be modified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8F0B85-EDC2-1D04-6C65-79651876535C}"/>
              </a:ext>
            </a:extLst>
          </p:cNvPr>
          <p:cNvSpPr/>
          <p:nvPr/>
        </p:nvSpPr>
        <p:spPr>
          <a:xfrm>
            <a:off x="3892677" y="2281527"/>
            <a:ext cx="1265544" cy="73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rope"/>
                <a:cs typeface="Calibri" panose="020F0502020204030204" pitchFamily="34" charset="0"/>
              </a:rPr>
              <a:t>Tactile, Sensory &amp; Interactive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72F49D-C65E-0C92-E2BD-F688A411844A}"/>
              </a:ext>
            </a:extLst>
          </p:cNvPr>
          <p:cNvSpPr/>
          <p:nvPr/>
        </p:nvSpPr>
        <p:spPr>
          <a:xfrm>
            <a:off x="3957219" y="3630218"/>
            <a:ext cx="1265544" cy="73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rope"/>
                <a:cs typeface="Calibri" panose="020F0502020204030204" pitchFamily="34" charset="0"/>
              </a:rPr>
              <a:t>NEW Continuous Contact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B86F807-E718-6AD8-C371-7C145A99F85C}"/>
              </a:ext>
            </a:extLst>
          </p:cNvPr>
          <p:cNvSpPr/>
          <p:nvPr/>
        </p:nvSpPr>
        <p:spPr>
          <a:xfrm>
            <a:off x="4067108" y="5834504"/>
            <a:ext cx="1265544" cy="73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rope"/>
                <a:cs typeface="Calibri" panose="020F0502020204030204" pitchFamily="34" charset="0"/>
              </a:rPr>
              <a:t>NEW </a:t>
            </a:r>
            <a:endParaRPr lang="en-US" sz="1800" b="1" kern="1200" dirty="0">
              <a:solidFill>
                <a:schemeClr val="bg2">
                  <a:lumMod val="90000"/>
                  <a:lumOff val="10000"/>
                </a:schemeClr>
              </a:solidFill>
              <a:latin typeface="Monrope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rope"/>
                <a:cs typeface="Calibri" panose="020F0502020204030204" pitchFamily="34" charset="0"/>
              </a:rPr>
              <a:t>First-Class Advertising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B910CA-D718-2103-F6B2-518608D68342}"/>
              </a:ext>
            </a:extLst>
          </p:cNvPr>
          <p:cNvSpPr txBox="1"/>
          <p:nvPr/>
        </p:nvSpPr>
        <p:spPr>
          <a:xfrm>
            <a:off x="5453556" y="2155782"/>
            <a:ext cx="67447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Discount: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 4%</a:t>
            </a:r>
            <a:endParaRPr lang="en-US" b="1" dirty="0">
              <a:solidFill>
                <a:schemeClr val="tx1"/>
              </a:solidFill>
              <a:latin typeface="Manrop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Eligibility: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First-Class letters, cards, flats &amp; Marketing Mail letters, flats. </a:t>
            </a: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Promo Period: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Feb 1 - July 31</a:t>
            </a:r>
          </a:p>
          <a:p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Designed to encourage innovative techniques &amp; treatments to drive response.</a:t>
            </a:r>
          </a:p>
          <a:p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Precoated stock paper will not qualify alone for the promotion in 2025. </a:t>
            </a:r>
          </a:p>
          <a:p>
            <a:endParaRPr lang="en-US" sz="1100" dirty="0">
              <a:solidFill>
                <a:schemeClr val="tx1"/>
              </a:solidFill>
              <a:latin typeface="DM Sans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05AC786-F02C-AB85-6248-6C6C17F7A001}"/>
              </a:ext>
            </a:extLst>
          </p:cNvPr>
          <p:cNvSpPr/>
          <p:nvPr/>
        </p:nvSpPr>
        <p:spPr>
          <a:xfrm>
            <a:off x="5453556" y="3501968"/>
            <a:ext cx="6339529" cy="135780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Discount: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 3%</a:t>
            </a:r>
            <a:endParaRPr lang="en-US" b="1" dirty="0">
              <a:solidFill>
                <a:schemeClr val="tx1"/>
              </a:solidFill>
              <a:latin typeface="Manrop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Eligibility: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Marketing Mail letters &amp; flats. </a:t>
            </a: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Promo Period: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Under Consideration</a:t>
            </a:r>
          </a:p>
          <a:p>
            <a:r>
              <a:rPr lang="en-US" dirty="0">
                <a:solidFill>
                  <a:srgbClr val="000000"/>
                </a:solidFill>
                <a:latin typeface="Manrope" panose="020B0604020202020204" charset="0"/>
                <a:cs typeface="Arial"/>
              </a:rPr>
              <a:t>For Marketing Mail that is delivered to the same person multiple times to follow-up the original mailing.  </a:t>
            </a:r>
            <a:r>
              <a:rPr lang="en-US" dirty="0">
                <a:solidFill>
                  <a:srgbClr val="000000"/>
                </a:solidFill>
                <a:latin typeface="Manrope" panose="020B0604020202020204" charset="0"/>
              </a:rPr>
              <a:t>Content of each  mailing needs to be iterative or complementary, not duplicative</a:t>
            </a:r>
            <a:endParaRPr lang="en-US" dirty="0">
              <a:solidFill>
                <a:srgbClr val="000000"/>
              </a:solidFill>
              <a:latin typeface="Manrope" panose="020B0604020202020204" charset="0"/>
              <a:cs typeface="Arial"/>
            </a:endParaRPr>
          </a:p>
          <a:p>
            <a:pPr>
              <a:spcBef>
                <a:spcPts val="600"/>
              </a:spcBef>
              <a:defRPr/>
            </a:pPr>
            <a:endParaRPr lang="en-US" sz="1050" dirty="0">
              <a:solidFill>
                <a:srgbClr val="000000"/>
              </a:solidFill>
              <a:latin typeface="DM Sans" pitchFamily="2" charset="77"/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75280F-055B-243E-E00B-1710B0CEEC07}"/>
              </a:ext>
            </a:extLst>
          </p:cNvPr>
          <p:cNvSpPr txBox="1"/>
          <p:nvPr/>
        </p:nvSpPr>
        <p:spPr>
          <a:xfrm>
            <a:off x="5473633" y="5707080"/>
            <a:ext cx="6393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Discount: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 3%</a:t>
            </a:r>
            <a:endParaRPr lang="en-US" b="1" dirty="0">
              <a:solidFill>
                <a:schemeClr val="tx1"/>
              </a:solidFill>
              <a:latin typeface="Manrop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Eligibility: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First-Class letters, cards, flats </a:t>
            </a: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Promo Period: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Sept 1 – Dec 31</a:t>
            </a:r>
          </a:p>
          <a:p>
            <a:r>
              <a:rPr lang="en-US" dirty="0">
                <a:solidFill>
                  <a:srgbClr val="000000"/>
                </a:solidFill>
                <a:latin typeface="Manrope" panose="020B0604020202020204" charset="0"/>
              </a:rPr>
              <a:t>Include a two-color Marketing message in your First- Class Mail piece</a:t>
            </a:r>
            <a:endParaRPr lang="en-US" dirty="0">
              <a:solidFill>
                <a:schemeClr val="tx1"/>
              </a:solidFill>
              <a:latin typeface="Manrope" panose="020B060402020202020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CEAD6D-6189-8086-D110-AC0A97B9883D}"/>
              </a:ext>
            </a:extLst>
          </p:cNvPr>
          <p:cNvSpPr txBox="1"/>
          <p:nvPr/>
        </p:nvSpPr>
        <p:spPr>
          <a:xfrm>
            <a:off x="568723" y="5560872"/>
            <a:ext cx="2640911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1100" b="1" i="1" dirty="0">
                <a:solidFill>
                  <a:srgbClr val="000000"/>
                </a:solidFill>
                <a:latin typeface="Manrope" panose="020B0604020202020204" charset="0"/>
              </a:rPr>
              <a:t>Gloss cover stock </a:t>
            </a:r>
            <a:r>
              <a:rPr lang="en-US" sz="1100" i="1" dirty="0">
                <a:solidFill>
                  <a:srgbClr val="000000"/>
                </a:solidFill>
                <a:latin typeface="Manrope" panose="020B0604020202020204" charset="0"/>
              </a:rPr>
              <a:t>will no longer apply for a promotion discount.</a:t>
            </a:r>
          </a:p>
          <a:p>
            <a:pPr>
              <a:spcAft>
                <a:spcPts val="300"/>
              </a:spcAft>
              <a:defRPr/>
            </a:pPr>
            <a:r>
              <a:rPr lang="en-US" sz="1100" b="1" i="1" dirty="0">
                <a:solidFill>
                  <a:srgbClr val="000000"/>
                </a:solidFill>
                <a:latin typeface="Manrope" panose="020B0604020202020204" charset="0"/>
              </a:rPr>
              <a:t>Mobile shopping </a:t>
            </a:r>
            <a:r>
              <a:rPr lang="en-US" sz="1100" i="1" dirty="0">
                <a:solidFill>
                  <a:srgbClr val="000000"/>
                </a:solidFill>
                <a:latin typeface="Manrope" panose="020B0604020202020204" charset="0"/>
              </a:rPr>
              <a:t>is under review for possible retirement or modification.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533AED-DE02-CBB1-726A-CE678BFF0378}"/>
              </a:ext>
            </a:extLst>
          </p:cNvPr>
          <p:cNvSpPr/>
          <p:nvPr/>
        </p:nvSpPr>
        <p:spPr>
          <a:xfrm>
            <a:off x="546721" y="5099164"/>
            <a:ext cx="2345299" cy="433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80000"/>
              </a:lnSpc>
              <a:defRPr/>
            </a:pPr>
            <a:r>
              <a:rPr lang="en-US" b="1" kern="1200" dirty="0">
                <a:solidFill>
                  <a:schemeClr val="tx2">
                    <a:lumMod val="25000"/>
                  </a:schemeClr>
                </a:solidFill>
                <a:latin typeface="Monrope"/>
                <a:cs typeface="Calibri"/>
              </a:rPr>
              <a:t>Discontinued Qualifications in 2025</a:t>
            </a:r>
            <a:endParaRPr lang="en-US" kern="1200" dirty="0">
              <a:solidFill>
                <a:schemeClr val="tx2">
                  <a:lumMod val="25000"/>
                </a:schemeClr>
              </a:solidFill>
              <a:latin typeface="Monrope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8E399-232F-4869-4097-DB4CCE0771A1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2CF3D92-F210-D4D5-BAC1-B28967245193}"/>
              </a:ext>
            </a:extLst>
          </p:cNvPr>
          <p:cNvSpPr txBox="1">
            <a:spLocks/>
          </p:cNvSpPr>
          <p:nvPr/>
        </p:nvSpPr>
        <p:spPr>
          <a:xfrm>
            <a:off x="658500" y="6490359"/>
            <a:ext cx="195328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Pending PRC Approval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ED531-A599-409C-C1EE-D611BD4F92B3}"/>
              </a:ext>
            </a:extLst>
          </p:cNvPr>
          <p:cNvSpPr txBox="1">
            <a:spLocks/>
          </p:cNvSpPr>
          <p:nvPr/>
        </p:nvSpPr>
        <p:spPr>
          <a:xfrm>
            <a:off x="346992" y="6270277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52A185-16EB-6842-6545-4DC6D9393E9F}"/>
              </a:ext>
            </a:extLst>
          </p:cNvPr>
          <p:cNvCxnSpPr>
            <a:cxnSpLocks/>
          </p:cNvCxnSpPr>
          <p:nvPr/>
        </p:nvCxnSpPr>
        <p:spPr>
          <a:xfrm flipV="1">
            <a:off x="3865828" y="5643544"/>
            <a:ext cx="7531258" cy="5173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33AD6B0-EDE2-4C04-40AA-4D61FAD7E676}"/>
              </a:ext>
            </a:extLst>
          </p:cNvPr>
          <p:cNvSpPr/>
          <p:nvPr/>
        </p:nvSpPr>
        <p:spPr>
          <a:xfrm>
            <a:off x="3957219" y="5044069"/>
            <a:ext cx="1265544" cy="54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rope"/>
                <a:cs typeface="Calibri" panose="020F0502020204030204" pitchFamily="34" charset="0"/>
              </a:rPr>
              <a:t>Reply Mail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chemeClr val="bg2">
                    <a:lumMod val="90000"/>
                    <a:lumOff val="10000"/>
                  </a:schemeClr>
                </a:solidFill>
                <a:latin typeface="Monrope"/>
                <a:cs typeface="Calibri" panose="020F0502020204030204" pitchFamily="34" charset="0"/>
              </a:rPr>
              <a:t>IMbA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rope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26864-B3A9-4883-B6A7-FC489FE94C74}"/>
              </a:ext>
            </a:extLst>
          </p:cNvPr>
          <p:cNvSpPr txBox="1"/>
          <p:nvPr/>
        </p:nvSpPr>
        <p:spPr>
          <a:xfrm>
            <a:off x="5482389" y="4971463"/>
            <a:ext cx="6393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Discount: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 3% - 6%</a:t>
            </a:r>
            <a:endParaRPr lang="en-US" b="1" dirty="0">
              <a:solidFill>
                <a:schemeClr val="tx1"/>
              </a:solidFill>
              <a:latin typeface="Manrop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Eligibility: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QRBM, High Volume QRBM</a:t>
            </a:r>
          </a:p>
          <a:p>
            <a:r>
              <a:rPr lang="en-US" b="1" dirty="0">
                <a:solidFill>
                  <a:schemeClr val="tx1"/>
                </a:solidFill>
                <a:latin typeface="Manrope" panose="020B0604020202020204" charset="0"/>
              </a:rPr>
              <a:t>Promo Period: 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May 15</a:t>
            </a:r>
            <a:r>
              <a:rPr lang="en-US" baseline="30000" dirty="0">
                <a:solidFill>
                  <a:schemeClr val="tx1"/>
                </a:solidFill>
                <a:latin typeface="Manrope" panose="020B060402020202020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 – Dec 31</a:t>
            </a:r>
            <a:r>
              <a:rPr lang="en-US" baseline="30000" dirty="0">
                <a:solidFill>
                  <a:schemeClr val="tx1"/>
                </a:solidFill>
                <a:latin typeface="Manrope" panose="020B0604020202020204" charset="0"/>
              </a:rPr>
              <a:t>st</a:t>
            </a:r>
            <a:r>
              <a:rPr lang="en-US" dirty="0">
                <a:solidFill>
                  <a:schemeClr val="tx1"/>
                </a:solidFill>
                <a:latin typeface="Manrope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2672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7F786-2CD3-C1AF-6C8D-583B69C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16F82-3096-D75D-3F82-0B5BC6432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50" y="674616"/>
            <a:ext cx="11734800" cy="4800599"/>
          </a:xfrm>
        </p:spPr>
        <p:txBody>
          <a:bodyPr/>
          <a:lstStyle/>
          <a:p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R2024-2 USPS filing for rate increase - </a:t>
            </a:r>
            <a:r>
              <a:rPr lang="en-US" dirty="0">
                <a:hlinkClick r:id="rId2"/>
              </a:rPr>
              <a:t>https://prc.arkcase.com/portal/docket-search/advanced/filing-details/128429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USPS price change webinar - </a:t>
            </a:r>
            <a:r>
              <a:rPr lang="en-US" dirty="0">
                <a:hlinkClick r:id="rId3"/>
              </a:rPr>
              <a:t>https://postalpro.usps.com/node/12939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USPS Mail Growth Incentive - </a:t>
            </a:r>
            <a:r>
              <a:rPr lang="en-US" dirty="0">
                <a:hlinkClick r:id="rId4"/>
              </a:rPr>
              <a:t>https://postalpro.usps.com/msi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USPS 2024 Promotions - </a:t>
            </a:r>
            <a:r>
              <a:rPr lang="en-US" dirty="0">
                <a:hlinkClick r:id="rId5"/>
              </a:rPr>
              <a:t>https://postalpro.usps.com/promotions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July 2024 Postage Statements &amp; excel price files - </a:t>
            </a:r>
            <a:r>
              <a:rPr lang="en-US" dirty="0">
                <a:hlinkClick r:id="rId6"/>
              </a:rPr>
              <a:t>https://pe.usps.com/PriceChange/Index#JulyPriceChangeSection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USPS “The Eagle magazine” published quarterly with updates.</a:t>
            </a:r>
          </a:p>
          <a:p>
            <a:pPr marL="584200" lvl="1" indent="0">
              <a:buNone/>
            </a:pPr>
            <a:r>
              <a:rPr lang="en-US" dirty="0">
                <a:hlinkClick r:id="rId7"/>
              </a:rPr>
              <a:t>The Eagle Magazine - Resources - About.usps.com</a:t>
            </a:r>
            <a:endParaRPr lang="en-US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518F5-537F-9348-8F97-1A54F0F9C7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260F-5783-0EB2-02E3-D6E7F2113B8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608127" y="6286500"/>
            <a:ext cx="3361623" cy="228601"/>
          </a:xfrm>
        </p:spPr>
        <p:txBody>
          <a:bodyPr/>
          <a:lstStyle/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FAD9D-B5A6-232D-6490-641C113548C5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70E785B-43A3-4B80-FA14-4CEB392AB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1286" y="179032"/>
            <a:ext cx="2188464" cy="7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69;p52">
            <a:extLst>
              <a:ext uri="{FF2B5EF4-FFF2-40B4-BE49-F238E27FC236}">
                <a16:creationId xmlns:a16="http://schemas.microsoft.com/office/drawing/2014/main" id="{26A3B719-2C38-F40B-CAA1-E63A7E92ED35}"/>
              </a:ext>
            </a:extLst>
          </p:cNvPr>
          <p:cNvSpPr txBox="1">
            <a:spLocks/>
          </p:cNvSpPr>
          <p:nvPr/>
        </p:nvSpPr>
        <p:spPr>
          <a:xfrm>
            <a:off x="673407" y="1548201"/>
            <a:ext cx="6534508" cy="9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  <a:defRPr sz="2400" b="1" i="0" u="none" strike="noStrike" cap="none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6600"/>
              <a:buFont typeface="Manrope"/>
              <a:buNone/>
            </a:pPr>
            <a:r>
              <a:rPr lang="en-US" sz="4400" dirty="0">
                <a:solidFill>
                  <a:schemeClr val="tx1"/>
                </a:solidFill>
              </a:rPr>
              <a:t>QUESTIONS??</a:t>
            </a:r>
          </a:p>
        </p:txBody>
      </p:sp>
      <p:sp>
        <p:nvSpPr>
          <p:cNvPr id="7" name="Google Shape;570;p52">
            <a:extLst>
              <a:ext uri="{FF2B5EF4-FFF2-40B4-BE49-F238E27FC236}">
                <a16:creationId xmlns:a16="http://schemas.microsoft.com/office/drawing/2014/main" id="{6EEF51C2-F3C7-DB84-7147-886AC447E90A}"/>
              </a:ext>
            </a:extLst>
          </p:cNvPr>
          <p:cNvSpPr txBox="1">
            <a:spLocks/>
          </p:cNvSpPr>
          <p:nvPr/>
        </p:nvSpPr>
        <p:spPr>
          <a:xfrm>
            <a:off x="323492" y="4500239"/>
            <a:ext cx="6819180" cy="128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1600"/>
            </a:pPr>
            <a:r>
              <a:rPr lang="en-US" sz="2200" dirty="0">
                <a:solidFill>
                  <a:schemeClr val="tx1"/>
                </a:solidFill>
              </a:rPr>
              <a:t>Deborah Damore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600"/>
            </a:pPr>
            <a:r>
              <a:rPr lang="en-US" sz="2200" dirty="0">
                <a:solidFill>
                  <a:schemeClr val="tx1"/>
                </a:solidFill>
              </a:rPr>
              <a:t>Director, Postal Affairs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600"/>
            </a:pPr>
            <a:r>
              <a:rPr lang="en-US" sz="2200" dirty="0">
                <a:solidFill>
                  <a:schemeClr val="tx1"/>
                </a:solidFill>
              </a:rPr>
              <a:t>Enru Logistics and Postal Optimization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600"/>
            </a:pPr>
            <a:r>
              <a:rPr lang="en-US" sz="2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Deborah.Damore@enru.io</a:t>
            </a:r>
            <a:endParaRPr lang="en-US" sz="22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600"/>
            </a:pPr>
            <a:r>
              <a:rPr lang="en-US" sz="2200" dirty="0">
                <a:solidFill>
                  <a:schemeClr val="tx1"/>
                </a:solidFill>
              </a:rPr>
              <a:t>630-809-4196</a:t>
            </a:r>
          </a:p>
        </p:txBody>
      </p:sp>
      <p:pic>
        <p:nvPicPr>
          <p:cNvPr id="8" name="Picture 7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A2A9EF9F-6E3B-5B84-4092-7FFE3A1C5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90" y="5916168"/>
            <a:ext cx="1635884" cy="695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C144D-68DA-8A56-3720-4552854FC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461" y="523939"/>
            <a:ext cx="1528132" cy="2048524"/>
          </a:xfrm>
          <a:prstGeom prst="rect">
            <a:avLst/>
          </a:prstGeom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1F55296A-1E31-1843-9A32-725F4E1589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48" r="10296" b="-3"/>
          <a:stretch/>
        </p:blipFill>
        <p:spPr>
          <a:xfrm>
            <a:off x="8982648" y="2780713"/>
            <a:ext cx="2715455" cy="37634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3B8156-E5F0-FDB5-DBC3-2C6EABE895BE}"/>
              </a:ext>
            </a:extLst>
          </p:cNvPr>
          <p:cNvCxnSpPr>
            <a:cxnSpLocks/>
          </p:cNvCxnSpPr>
          <p:nvPr/>
        </p:nvCxnSpPr>
        <p:spPr>
          <a:xfrm flipV="1">
            <a:off x="249217" y="2780713"/>
            <a:ext cx="5568465" cy="4973"/>
          </a:xfrm>
          <a:prstGeom prst="line">
            <a:avLst/>
          </a:prstGeom>
          <a:ln>
            <a:solidFill>
              <a:srgbClr val="B6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CCF7C1-E699-B4B4-5D6A-AE0568E73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57" y="273776"/>
            <a:ext cx="2720949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7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FB46-E087-46D0-2614-436C9242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7992"/>
            <a:ext cx="8099854" cy="350535"/>
          </a:xfrm>
        </p:spPr>
        <p:txBody>
          <a:bodyPr/>
          <a:lstStyle/>
          <a:p>
            <a:r>
              <a:rPr lang="en-US" sz="3600" dirty="0"/>
              <a:t>Incentives and Permit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CABE6-09A5-3126-6E1B-8EAB9127F5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15B6ACC-5B9D-7AF9-3ED8-C7B431009220}"/>
              </a:ext>
            </a:extLst>
          </p:cNvPr>
          <p:cNvSpPr txBox="1">
            <a:spLocks/>
          </p:cNvSpPr>
          <p:nvPr/>
        </p:nvSpPr>
        <p:spPr>
          <a:xfrm>
            <a:off x="8569129" y="6042269"/>
            <a:ext cx="3491326" cy="26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400" dirty="0"/>
              <a:t>Enru Logistics and Postal Optimization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58603F-31D9-444E-662F-A0760EA82D64}"/>
              </a:ext>
            </a:extLst>
          </p:cNvPr>
          <p:cNvGraphicFramePr>
            <a:graphicFrameLocks noGrp="1"/>
          </p:cNvGraphicFramePr>
          <p:nvPr/>
        </p:nvGraphicFramePr>
        <p:xfrm>
          <a:off x="228599" y="991401"/>
          <a:ext cx="11831856" cy="4748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2298">
                  <a:extLst>
                    <a:ext uri="{9D8B030D-6E8A-4147-A177-3AD203B41FA5}">
                      <a16:colId xmlns:a16="http://schemas.microsoft.com/office/drawing/2014/main" val="1280255302"/>
                    </a:ext>
                  </a:extLst>
                </a:gridCol>
                <a:gridCol w="2242686">
                  <a:extLst>
                    <a:ext uri="{9D8B030D-6E8A-4147-A177-3AD203B41FA5}">
                      <a16:colId xmlns:a16="http://schemas.microsoft.com/office/drawing/2014/main" val="2070063800"/>
                    </a:ext>
                  </a:extLst>
                </a:gridCol>
                <a:gridCol w="2165684">
                  <a:extLst>
                    <a:ext uri="{9D8B030D-6E8A-4147-A177-3AD203B41FA5}">
                      <a16:colId xmlns:a16="http://schemas.microsoft.com/office/drawing/2014/main" val="1127463549"/>
                    </a:ext>
                  </a:extLst>
                </a:gridCol>
                <a:gridCol w="2281188">
                  <a:extLst>
                    <a:ext uri="{9D8B030D-6E8A-4147-A177-3AD203B41FA5}">
                      <a16:colId xmlns:a16="http://schemas.microsoft.com/office/drawing/2014/main" val="2948226456"/>
                    </a:ext>
                  </a:extLst>
                </a:gridCol>
              </a:tblGrid>
              <a:tr h="598367">
                <a:tc>
                  <a:txBody>
                    <a:bodyPr/>
                    <a:lstStyle/>
                    <a:p>
                      <a:endParaRPr lang="en-US" sz="1800" dirty="0">
                        <a:latin typeface="Manrop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Current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Proposed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% of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483983"/>
                  </a:ext>
                </a:extLst>
              </a:tr>
              <a:tr h="83660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First-Class &amp; Marketing Mail </a:t>
                      </a:r>
                    </a:p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Full-Service 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+66.7%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0184952"/>
                  </a:ext>
                </a:extLst>
              </a:tr>
              <a:tr h="83660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Periodical &amp; Package Services </a:t>
                      </a:r>
                    </a:p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Full-Service 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2486557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First-Class &amp; Marketing Mail </a:t>
                      </a:r>
                    </a:p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Seamless 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+100%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415759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Periodical &amp; Package Services </a:t>
                      </a:r>
                    </a:p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Seamless 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6212842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Permit Application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+9.4%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8939762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Periodical Application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$950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$1,040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+9.5%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233815"/>
                  </a:ext>
                </a:extLst>
              </a:tr>
            </a:tbl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915A29-9517-8EA7-5A45-2BD20672F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50" y="985513"/>
            <a:ext cx="11728450" cy="4748476"/>
          </a:xfrm>
        </p:spPr>
        <p:txBody>
          <a:bodyPr/>
          <a:lstStyle/>
          <a:p>
            <a:r>
              <a:rPr lang="en-US" dirty="0"/>
              <a:t>	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91162F-618B-DDB3-0FF2-71C64DE21C7D}"/>
              </a:ext>
            </a:extLst>
          </p:cNvPr>
          <p:cNvSpPr txBox="1">
            <a:spLocks noChangeArrowheads="1"/>
          </p:cNvSpPr>
          <p:nvPr/>
        </p:nvSpPr>
        <p:spPr>
          <a:xfrm>
            <a:off x="3122260" y="6437010"/>
            <a:ext cx="6844145" cy="333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6310D0E-F706-33E5-8D9A-71FC3E27CA7B}"/>
              </a:ext>
            </a:extLst>
          </p:cNvPr>
          <p:cNvSpPr txBox="1">
            <a:spLocks/>
          </p:cNvSpPr>
          <p:nvPr/>
        </p:nvSpPr>
        <p:spPr>
          <a:xfrm>
            <a:off x="439401" y="6282496"/>
            <a:ext cx="1986166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Pending PRC Approval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EB18B27-2C1A-6614-343F-D99E37DC0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209" y="0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4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73C9-EE1D-FC65-861C-FF9896FA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Periodical Mail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1870D-CD6D-94C5-E764-BEDB89E8E3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957FA4F-8267-6CE5-C7CE-D4097CB1B8F3}"/>
              </a:ext>
            </a:extLst>
          </p:cNvPr>
          <p:cNvSpPr txBox="1">
            <a:spLocks/>
          </p:cNvSpPr>
          <p:nvPr/>
        </p:nvSpPr>
        <p:spPr>
          <a:xfrm>
            <a:off x="6096000" y="2655221"/>
            <a:ext cx="3798035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Ride Along rate remains at $0.191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BCA3E6-74A9-1425-FC9A-4767F625647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6598" y="6050264"/>
            <a:ext cx="3923264" cy="350535"/>
          </a:xfrm>
        </p:spPr>
        <p:txBody>
          <a:bodyPr/>
          <a:lstStyle/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95BECB-7DD8-74C2-40ED-F53C64E39323}"/>
              </a:ext>
            </a:extLst>
          </p:cNvPr>
          <p:cNvSpPr txBox="1">
            <a:spLocks/>
          </p:cNvSpPr>
          <p:nvPr/>
        </p:nvSpPr>
        <p:spPr>
          <a:xfrm>
            <a:off x="618082" y="6400799"/>
            <a:ext cx="190344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Pending PRC Approval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AEE828-8310-D844-6BE2-7F6C75D0F6A0}"/>
              </a:ext>
            </a:extLst>
          </p:cNvPr>
          <p:cNvGraphicFramePr>
            <a:graphicFrameLocks noGrp="1"/>
          </p:cNvGraphicFramePr>
          <p:nvPr/>
        </p:nvGraphicFramePr>
        <p:xfrm>
          <a:off x="105973" y="1313537"/>
          <a:ext cx="441753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887">
                  <a:extLst>
                    <a:ext uri="{9D8B030D-6E8A-4147-A177-3AD203B41FA5}">
                      <a16:colId xmlns:a16="http://schemas.microsoft.com/office/drawing/2014/main" val="2281892060"/>
                    </a:ext>
                  </a:extLst>
                </a:gridCol>
                <a:gridCol w="1962647">
                  <a:extLst>
                    <a:ext uri="{9D8B030D-6E8A-4147-A177-3AD203B41FA5}">
                      <a16:colId xmlns:a16="http://schemas.microsoft.com/office/drawing/2014/main" val="3285728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Outside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Price Change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20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Total Price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2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79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Pieces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13.8%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92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Bundles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67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Sacks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Manrope" panose="020B0604020202020204" charset="0"/>
                        </a:rPr>
                        <a:t>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38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Trays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Manrope" panose="020B0604020202020204" charset="0"/>
                        </a:rPr>
                        <a:t>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80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Pallets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Manrope" panose="020B0604020202020204" charset="0"/>
                        </a:rPr>
                        <a:t>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25264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EA3641C-3BCE-0101-FF98-26A2D078BAF3}"/>
              </a:ext>
            </a:extLst>
          </p:cNvPr>
          <p:cNvGraphicFramePr>
            <a:graphicFrameLocks noGrp="1"/>
          </p:cNvGraphicFramePr>
          <p:nvPr/>
        </p:nvGraphicFramePr>
        <p:xfrm>
          <a:off x="7483972" y="1134590"/>
          <a:ext cx="441753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572">
                  <a:extLst>
                    <a:ext uri="{9D8B030D-6E8A-4147-A177-3AD203B41FA5}">
                      <a16:colId xmlns:a16="http://schemas.microsoft.com/office/drawing/2014/main" val="2281892060"/>
                    </a:ext>
                  </a:extLst>
                </a:gridCol>
                <a:gridCol w="1960963">
                  <a:extLst>
                    <a:ext uri="{9D8B030D-6E8A-4147-A177-3AD203B41FA5}">
                      <a16:colId xmlns:a16="http://schemas.microsoft.com/office/drawing/2014/main" val="3285728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Inside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Price Change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20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Total Price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2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79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Pieces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12.8%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92111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CF7856F-B0EC-0F70-D919-87C6C6B0DFBF}"/>
              </a:ext>
            </a:extLst>
          </p:cNvPr>
          <p:cNvGraphicFramePr>
            <a:graphicFrameLocks noGrp="1"/>
          </p:cNvGraphicFramePr>
          <p:nvPr/>
        </p:nvGraphicFramePr>
        <p:xfrm>
          <a:off x="4835832" y="3556588"/>
          <a:ext cx="712756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485">
                  <a:extLst>
                    <a:ext uri="{9D8B030D-6E8A-4147-A177-3AD203B41FA5}">
                      <a16:colId xmlns:a16="http://schemas.microsoft.com/office/drawing/2014/main" val="3769614813"/>
                    </a:ext>
                  </a:extLst>
                </a:gridCol>
                <a:gridCol w="1817485">
                  <a:extLst>
                    <a:ext uri="{9D8B030D-6E8A-4147-A177-3AD203B41FA5}">
                      <a16:colId xmlns:a16="http://schemas.microsoft.com/office/drawing/2014/main" val="1305191245"/>
                    </a:ext>
                  </a:extLst>
                </a:gridCol>
                <a:gridCol w="1683049">
                  <a:extLst>
                    <a:ext uri="{9D8B030D-6E8A-4147-A177-3AD203B41FA5}">
                      <a16:colId xmlns:a16="http://schemas.microsoft.com/office/drawing/2014/main" val="4040955671"/>
                    </a:ext>
                  </a:extLst>
                </a:gridCol>
                <a:gridCol w="1809549">
                  <a:extLst>
                    <a:ext uri="{9D8B030D-6E8A-4147-A177-3AD203B41FA5}">
                      <a16:colId xmlns:a16="http://schemas.microsoft.com/office/drawing/2014/main" val="3969299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Bundle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Current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New Price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Price Change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108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CR Saturation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5.67%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5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CR High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7.83%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228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CR Basic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9.47%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616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5-Digit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$.526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Manrope" panose="020B0604020202020204" charset="0"/>
                        </a:rPr>
                        <a:t>13.12%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40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3-Digit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$.596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Manrope" panose="020B0604020202020204" charset="0"/>
                        </a:rPr>
                        <a:t>10.23%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204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$.636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$.706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Manrope" panose="020B0604020202020204" charset="0"/>
                        </a:rPr>
                        <a:t>11.01%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58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Mixed 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$.770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Manrope" panose="020B0604020202020204" charset="0"/>
                        </a:rPr>
                        <a:t>10.00%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154234"/>
                  </a:ext>
                </a:extLst>
              </a:tr>
            </a:tbl>
          </a:graphicData>
        </a:graphic>
      </p:graphicFrame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674C820-AB84-CE01-4CE2-A9D2BE60A7AE}"/>
              </a:ext>
            </a:extLst>
          </p:cNvPr>
          <p:cNvSpPr txBox="1">
            <a:spLocks/>
          </p:cNvSpPr>
          <p:nvPr/>
        </p:nvSpPr>
        <p:spPr>
          <a:xfrm>
            <a:off x="6096000" y="3113804"/>
            <a:ext cx="4827802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171450" indent="0"/>
            <a:r>
              <a:rPr lang="en-US" sz="1600" b="0" dirty="0">
                <a:solidFill>
                  <a:schemeClr val="tx1"/>
                </a:solidFill>
              </a:rPr>
              <a:t>Piece Rate for Machinable Flat Barcoded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DCD18-5044-4199-9F45-B6AEB5DF5EEF}"/>
              </a:ext>
            </a:extLst>
          </p:cNvPr>
          <p:cNvSpPr txBox="1"/>
          <p:nvPr/>
        </p:nvSpPr>
        <p:spPr>
          <a:xfrm>
            <a:off x="6599380" y="4932489"/>
            <a:ext cx="558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onrope"/>
              </a:rPr>
              <a:t>$.201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4F13C-EDD2-0772-B606-DEC81B1BB1BE}"/>
              </a:ext>
            </a:extLst>
          </p:cNvPr>
          <p:cNvSpPr txBox="1"/>
          <p:nvPr/>
        </p:nvSpPr>
        <p:spPr>
          <a:xfrm>
            <a:off x="6599380" y="4503014"/>
            <a:ext cx="558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onrope"/>
              </a:rPr>
              <a:t>$.034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C38280-5E96-979F-8AEC-DDDE09F8FD57}"/>
              </a:ext>
            </a:extLst>
          </p:cNvPr>
          <p:cNvSpPr txBox="1"/>
          <p:nvPr/>
        </p:nvSpPr>
        <p:spPr>
          <a:xfrm>
            <a:off x="8435373" y="4944387"/>
            <a:ext cx="558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onrope"/>
              </a:rPr>
              <a:t>$.237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619336-991D-DFDD-2A22-24CD93082CDA}"/>
              </a:ext>
            </a:extLst>
          </p:cNvPr>
          <p:cNvSpPr txBox="1"/>
          <p:nvPr/>
        </p:nvSpPr>
        <p:spPr>
          <a:xfrm>
            <a:off x="8435373" y="4528024"/>
            <a:ext cx="558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onrope"/>
              </a:rPr>
              <a:t>$.041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B5185D-8A03-E5E0-9911-E763342FAECF}"/>
              </a:ext>
            </a:extLst>
          </p:cNvPr>
          <p:cNvCxnSpPr/>
          <p:nvPr/>
        </p:nvCxnSpPr>
        <p:spPr>
          <a:xfrm flipV="1">
            <a:off x="7978243" y="4944388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5FE643-E69E-67FC-FD83-1DD538FE3BA0}"/>
              </a:ext>
            </a:extLst>
          </p:cNvPr>
          <p:cNvCxnSpPr/>
          <p:nvPr/>
        </p:nvCxnSpPr>
        <p:spPr>
          <a:xfrm flipV="1">
            <a:off x="7978243" y="4528889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F899EB-E7CB-2746-68FC-A49F4ED3A2EA}"/>
              </a:ext>
            </a:extLst>
          </p:cNvPr>
          <p:cNvCxnSpPr/>
          <p:nvPr/>
        </p:nvCxnSpPr>
        <p:spPr>
          <a:xfrm flipV="1">
            <a:off x="9745579" y="4944388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10B7B7-6948-CA24-6C4A-C774DF4A4E5B}"/>
              </a:ext>
            </a:extLst>
          </p:cNvPr>
          <p:cNvCxnSpPr/>
          <p:nvPr/>
        </p:nvCxnSpPr>
        <p:spPr>
          <a:xfrm flipV="1">
            <a:off x="9745579" y="4528889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FEDD246-1801-A520-8460-ED59F5D1F7E2}"/>
              </a:ext>
            </a:extLst>
          </p:cNvPr>
          <p:cNvSpPr txBox="1">
            <a:spLocks/>
          </p:cNvSpPr>
          <p:nvPr/>
        </p:nvSpPr>
        <p:spPr>
          <a:xfrm>
            <a:off x="285856" y="4581954"/>
            <a:ext cx="3798035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171450" indent="0"/>
            <a:r>
              <a:rPr lang="en-US" sz="1600" b="0" dirty="0">
                <a:solidFill>
                  <a:schemeClr val="tx1"/>
                </a:solidFill>
              </a:rPr>
              <a:t>Spread Increases per 1000 pieces</a:t>
            </a:r>
          </a:p>
          <a:p>
            <a:pPr marL="171450" indent="0"/>
            <a:endParaRPr lang="en-US" sz="1600" b="0" dirty="0">
              <a:solidFill>
                <a:schemeClr val="tx1"/>
              </a:solidFill>
            </a:endParaRPr>
          </a:p>
          <a:p>
            <a:pPr marL="171450" indent="0"/>
            <a:r>
              <a:rPr lang="en-US" sz="1600" b="0" dirty="0">
                <a:solidFill>
                  <a:schemeClr val="tx1"/>
                </a:solidFill>
              </a:rPr>
              <a:t>5-Digit to CR Basic 	$36</a:t>
            </a:r>
          </a:p>
          <a:p>
            <a:pPr marL="171450" indent="0"/>
            <a:r>
              <a:rPr lang="en-US" sz="1600" b="0" dirty="0">
                <a:solidFill>
                  <a:schemeClr val="tx1"/>
                </a:solidFill>
              </a:rPr>
              <a:t>CR Basic to HD		$7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E08807-CA22-0055-2D5C-C1900BB429B7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8" name="Picture 27" descr="Stack of magazines">
            <a:extLst>
              <a:ext uri="{FF2B5EF4-FFF2-40B4-BE49-F238E27FC236}">
                <a16:creationId xmlns:a16="http://schemas.microsoft.com/office/drawing/2014/main" id="{E90EBFF1-22C4-EA73-B68F-964E6EA36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896" y="282870"/>
            <a:ext cx="2769687" cy="1846007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100B8D-E5E4-1A2F-56ED-B1764D33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914" y="0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54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ECCDC-BDBC-B1E9-B634-997B1EFF50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44CBC5-751A-BD4D-007A-B13673170494}"/>
              </a:ext>
            </a:extLst>
          </p:cNvPr>
          <p:cNvSpPr>
            <a:spLocks noGrp="1"/>
          </p:cNvSpPr>
          <p:nvPr>
            <p:ph type="body" idx="7"/>
          </p:nvPr>
        </p:nvSpPr>
        <p:spPr>
          <a:xfrm>
            <a:off x="148936" y="2845472"/>
            <a:ext cx="5594098" cy="780796"/>
          </a:xfrm>
        </p:spPr>
        <p:txBody>
          <a:bodyPr/>
          <a:lstStyle/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sz="1600" dirty="0"/>
              <a:t>Widened incentive to presort.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dirty="0"/>
              <a:t>$8 more per 1000 to sort to 5-D from AADC letters</a:t>
            </a:r>
          </a:p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3F7709-3765-BC75-3368-6F7BF72E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327163"/>
            <a:ext cx="7277100" cy="350535"/>
          </a:xfrm>
        </p:spPr>
        <p:txBody>
          <a:bodyPr/>
          <a:lstStyle/>
          <a:p>
            <a:r>
              <a:rPr lang="en-US" sz="3600" dirty="0"/>
              <a:t>First-Class 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38AB9869-53AF-0852-0C8F-E1B97AB386DF}"/>
              </a:ext>
            </a:extLst>
          </p:cNvPr>
          <p:cNvGraphicFramePr>
            <a:graphicFrameLocks noGrp="1"/>
          </p:cNvGraphicFramePr>
          <p:nvPr/>
        </p:nvGraphicFramePr>
        <p:xfrm>
          <a:off x="5927526" y="640080"/>
          <a:ext cx="5807274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870">
                  <a:extLst>
                    <a:ext uri="{9D8B030D-6E8A-4147-A177-3AD203B41FA5}">
                      <a16:colId xmlns:a16="http://schemas.microsoft.com/office/drawing/2014/main" val="2520239029"/>
                    </a:ext>
                  </a:extLst>
                </a:gridCol>
                <a:gridCol w="1044540">
                  <a:extLst>
                    <a:ext uri="{9D8B030D-6E8A-4147-A177-3AD203B41FA5}">
                      <a16:colId xmlns:a16="http://schemas.microsoft.com/office/drawing/2014/main" val="1816986237"/>
                    </a:ext>
                  </a:extLst>
                </a:gridCol>
                <a:gridCol w="901899">
                  <a:extLst>
                    <a:ext uri="{9D8B030D-6E8A-4147-A177-3AD203B41FA5}">
                      <a16:colId xmlns:a16="http://schemas.microsoft.com/office/drawing/2014/main" val="1213074050"/>
                    </a:ext>
                  </a:extLst>
                </a:gridCol>
                <a:gridCol w="883965">
                  <a:extLst>
                    <a:ext uri="{9D8B030D-6E8A-4147-A177-3AD203B41FA5}">
                      <a16:colId xmlns:a16="http://schemas.microsoft.com/office/drawing/2014/main" val="3473113974"/>
                    </a:ext>
                  </a:extLst>
                </a:gridCol>
              </a:tblGrid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Price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80155"/>
                  </a:ext>
                </a:extLst>
              </a:tr>
              <a:tr h="2257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Rate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681844"/>
                  </a:ext>
                </a:extLst>
              </a:tr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Stamp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73¢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19059"/>
                  </a:ext>
                </a:extLst>
              </a:tr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Meter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64¢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69¢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482242"/>
                  </a:ext>
                </a:extLst>
              </a:tr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Single-Piece Cards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53¢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56¢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713092"/>
                  </a:ext>
                </a:extLst>
              </a:tr>
              <a:tr h="2257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Single-Piece Flats– 1 ounce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728645"/>
                  </a:ext>
                </a:extLst>
              </a:tr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Additional ounce rate Letters &amp; Flats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24¢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28¢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742041"/>
                  </a:ext>
                </a:extLst>
              </a:tr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Nonmachinable surcharge – letters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44¢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46¢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66552"/>
                  </a:ext>
                </a:extLst>
              </a:tr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Presorted Letters (Auto &amp; Nonauto)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51¢*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55¢*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42101"/>
                  </a:ext>
                </a:extLst>
              </a:tr>
              <a:tr h="383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Presorted Cards (Auto &amp; Nonauto)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36¢*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39¢*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436416"/>
                  </a:ext>
                </a:extLst>
              </a:tr>
              <a:tr h="2257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Presorted Flats (Auto &amp; Nonauto)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$1.53*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$1.68*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909800"/>
                  </a:ext>
                </a:extLst>
              </a:tr>
              <a:tr h="2257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First-Class Mail International Outbound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$1.55**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$1.65**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16364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FCC78A1-7FCC-B528-CD10-848B7042C70F}"/>
              </a:ext>
            </a:extLst>
          </p:cNvPr>
          <p:cNvSpPr txBox="1">
            <a:spLocks/>
          </p:cNvSpPr>
          <p:nvPr/>
        </p:nvSpPr>
        <p:spPr>
          <a:xfrm>
            <a:off x="618082" y="6400799"/>
            <a:ext cx="190344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Pending PRC Approval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844E15F-9BF6-D18E-F6F7-C9C1759FAA4D}"/>
              </a:ext>
            </a:extLst>
          </p:cNvPr>
          <p:cNvSpPr txBox="1">
            <a:spLocks/>
          </p:cNvSpPr>
          <p:nvPr/>
        </p:nvSpPr>
        <p:spPr>
          <a:xfrm>
            <a:off x="437000" y="6176302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pic>
        <p:nvPicPr>
          <p:cNvPr id="6" name="Picture Placeholder 13" descr="A roll of postage stamps&#10;&#10;Description automatically generated with medium confidence">
            <a:extLst>
              <a:ext uri="{FF2B5EF4-FFF2-40B4-BE49-F238E27FC236}">
                <a16:creationId xmlns:a16="http://schemas.microsoft.com/office/drawing/2014/main" id="{10E6A659-5D24-FAD8-FF21-94EAB6229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77" b="20677"/>
          <a:stretch>
            <a:fillRect/>
          </a:stretch>
        </p:blipFill>
        <p:spPr>
          <a:xfrm>
            <a:off x="598540" y="778555"/>
            <a:ext cx="4222071" cy="196606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C9F842-827F-BF03-9FFF-98AC589E73FA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157451-3502-22B6-2950-BF4F4ADC7C5F}"/>
              </a:ext>
            </a:extLst>
          </p:cNvPr>
          <p:cNvSpPr txBox="1"/>
          <p:nvPr/>
        </p:nvSpPr>
        <p:spPr>
          <a:xfrm>
            <a:off x="6073541" y="6256693"/>
            <a:ext cx="5807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rope"/>
              </a:rPr>
              <a:t>* Average revenue per piece **First-Class Mail International letters &amp; cards 1oz prices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BDF0B5-252F-066A-CED9-09803338A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93" y="3648476"/>
            <a:ext cx="2174044" cy="2527826"/>
          </a:xfrm>
          <a:prstGeom prst="rect">
            <a:avLst/>
          </a:prstGeom>
        </p:spPr>
      </p:pic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3DA3AFC-6036-E6DE-F30E-F935388E23D3}"/>
              </a:ext>
            </a:extLst>
          </p:cNvPr>
          <p:cNvSpPr txBox="1">
            <a:spLocks/>
          </p:cNvSpPr>
          <p:nvPr/>
        </p:nvSpPr>
        <p:spPr>
          <a:xfrm>
            <a:off x="2939508" y="3817458"/>
            <a:ext cx="2740247" cy="78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171450" indent="0"/>
            <a:r>
              <a:rPr lang="en-US" dirty="0"/>
              <a:t>Changed Flat Additional Ounce structure from static rate per ounce to allow for more flexibility.  </a:t>
            </a:r>
          </a:p>
          <a:p>
            <a:pPr marL="628650" lvl="1" indent="0">
              <a:buNone/>
            </a:pPr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2725B6B-BE61-0FDC-6CAD-EC6BFFCA3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048" y="4933085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87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ECCDC-BDBC-B1E9-B634-997B1EFF50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44CBC5-751A-BD4D-007A-B13673170494}"/>
              </a:ext>
            </a:extLst>
          </p:cNvPr>
          <p:cNvSpPr>
            <a:spLocks noGrp="1"/>
          </p:cNvSpPr>
          <p:nvPr>
            <p:ph type="body" idx="7"/>
          </p:nvPr>
        </p:nvSpPr>
        <p:spPr>
          <a:xfrm>
            <a:off x="7531914" y="2554542"/>
            <a:ext cx="4403220" cy="350535"/>
          </a:xfrm>
        </p:spPr>
        <p:txBody>
          <a:bodyPr/>
          <a:lstStyle/>
          <a:p>
            <a:r>
              <a:rPr lang="en-US" dirty="0"/>
              <a:t>Media / Library Mail are non-compensatory</a:t>
            </a:r>
          </a:p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3F7709-3765-BC75-3368-6F7BF72E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14" y="423381"/>
            <a:ext cx="7277100" cy="350535"/>
          </a:xfrm>
        </p:spPr>
        <p:txBody>
          <a:bodyPr/>
          <a:lstStyle/>
          <a:p>
            <a:r>
              <a:rPr lang="en-US" sz="3600" dirty="0"/>
              <a:t>Package Services </a:t>
            </a:r>
          </a:p>
        </p:txBody>
      </p:sp>
      <p:sp>
        <p:nvSpPr>
          <p:cNvPr id="18" name="Arrow: Left 13">
            <a:extLst>
              <a:ext uri="{FF2B5EF4-FFF2-40B4-BE49-F238E27FC236}">
                <a16:creationId xmlns:a16="http://schemas.microsoft.com/office/drawing/2014/main" id="{D42906C3-3C11-ECDB-6A3D-EB5A50745194}"/>
              </a:ext>
            </a:extLst>
          </p:cNvPr>
          <p:cNvSpPr/>
          <p:nvPr/>
        </p:nvSpPr>
        <p:spPr>
          <a:xfrm>
            <a:off x="6776274" y="2614400"/>
            <a:ext cx="607011" cy="1154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C322691-528A-772C-516A-C2CD9F004DB2}"/>
              </a:ext>
            </a:extLst>
          </p:cNvPr>
          <p:cNvSpPr txBox="1">
            <a:spLocks/>
          </p:cNvSpPr>
          <p:nvPr/>
        </p:nvSpPr>
        <p:spPr>
          <a:xfrm>
            <a:off x="618082" y="6400799"/>
            <a:ext cx="190344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Pending PRC Approval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28B426D-3B00-80BF-EED2-AD31AFBD73FB}"/>
              </a:ext>
            </a:extLst>
          </p:cNvPr>
          <p:cNvSpPr txBox="1">
            <a:spLocks/>
          </p:cNvSpPr>
          <p:nvPr/>
        </p:nvSpPr>
        <p:spPr>
          <a:xfrm>
            <a:off x="8643755" y="6301231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23CEF7A-33B3-E06E-2161-25DE6C673ED8}"/>
              </a:ext>
            </a:extLst>
          </p:cNvPr>
          <p:cNvGraphicFramePr>
            <a:graphicFrameLocks noGrp="1"/>
          </p:cNvGraphicFramePr>
          <p:nvPr/>
        </p:nvGraphicFramePr>
        <p:xfrm>
          <a:off x="902294" y="1026838"/>
          <a:ext cx="569708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762">
                  <a:extLst>
                    <a:ext uri="{9D8B030D-6E8A-4147-A177-3AD203B41FA5}">
                      <a16:colId xmlns:a16="http://schemas.microsoft.com/office/drawing/2014/main" val="2606597192"/>
                    </a:ext>
                  </a:extLst>
                </a:gridCol>
                <a:gridCol w="2714324">
                  <a:extLst>
                    <a:ext uri="{9D8B030D-6E8A-4147-A177-3AD203B41FA5}">
                      <a16:colId xmlns:a16="http://schemas.microsoft.com/office/drawing/2014/main" val="3246970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%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14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Alaska Bypass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4.771%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965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Bound Printed Matter Flats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5.696%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80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Bound Printed Matter Parcels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5.806%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4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Media and Library 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9.867%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52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anrope" panose="020B0604020202020204" charset="0"/>
                        </a:rPr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anrope" panose="020B0604020202020204" charset="0"/>
                        </a:rPr>
                        <a:t>7.755%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592759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CE65C96-E968-D9A9-F342-EFB047378811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E6BF99A-8CA1-70C4-EC1C-38B6A79E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93" y="3790319"/>
            <a:ext cx="3862211" cy="2581087"/>
          </a:xfrm>
          <a:prstGeom prst="rect">
            <a:avLst/>
          </a:prstGeom>
        </p:spPr>
      </p:pic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A62B563-A4DB-2334-046E-3AA52444169C}"/>
              </a:ext>
            </a:extLst>
          </p:cNvPr>
          <p:cNvSpPr txBox="1">
            <a:spLocks/>
          </p:cNvSpPr>
          <p:nvPr/>
        </p:nvSpPr>
        <p:spPr>
          <a:xfrm>
            <a:off x="1107097" y="3397770"/>
            <a:ext cx="440322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b="1" dirty="0"/>
              <a:t>Bound Printed Matter Parcels</a:t>
            </a:r>
          </a:p>
          <a:p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2B8652E-0624-79F5-0366-CB0B090A38A2}"/>
              </a:ext>
            </a:extLst>
          </p:cNvPr>
          <p:cNvSpPr txBox="1">
            <a:spLocks/>
          </p:cNvSpPr>
          <p:nvPr/>
        </p:nvSpPr>
        <p:spPr>
          <a:xfrm>
            <a:off x="6681683" y="3492056"/>
            <a:ext cx="440322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b="1" dirty="0"/>
              <a:t>Bound Printed Matter Flats</a:t>
            </a:r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D86B341-5B5C-1D9F-DE5F-E5EE3BBE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840" y="3838857"/>
            <a:ext cx="3682066" cy="259576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4A92656-1287-43C1-16E8-7C3D81FA4A98}"/>
              </a:ext>
            </a:extLst>
          </p:cNvPr>
          <p:cNvSpPr txBox="1">
            <a:spLocks/>
          </p:cNvSpPr>
          <p:nvPr/>
        </p:nvSpPr>
        <p:spPr>
          <a:xfrm>
            <a:off x="7055318" y="1343622"/>
            <a:ext cx="4879816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0% change to BPM Flat and BPM Parcel Nonpresorted rates.  </a:t>
            </a:r>
          </a:p>
          <a:p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56A5F2-901B-3EF9-DC48-F7D47601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861" y="196722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7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867B-C0CB-DCAB-B1B1-C9F520AE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Changes in MM Flat Spreads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7A371-3E9B-056B-E2D3-52927D37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5631" y="1316948"/>
            <a:ext cx="2400780" cy="4504622"/>
          </a:xfrm>
        </p:spPr>
        <p:txBody>
          <a:bodyPr/>
          <a:lstStyle/>
          <a:p>
            <a:r>
              <a:rPr lang="en-US" sz="2000" b="1" dirty="0"/>
              <a:t>Spread increases:</a:t>
            </a:r>
          </a:p>
          <a:p>
            <a:r>
              <a:rPr lang="en-US" sz="2000" b="1" dirty="0"/>
              <a:t>Per/1000 pieces</a:t>
            </a:r>
          </a:p>
          <a:p>
            <a:endParaRPr lang="en-US" sz="2000" b="1" dirty="0"/>
          </a:p>
          <a:p>
            <a:r>
              <a:rPr lang="en-US" sz="1600" dirty="0"/>
              <a:t>Commercial</a:t>
            </a:r>
          </a:p>
          <a:p>
            <a:r>
              <a:rPr lang="en-US" sz="1600" dirty="0"/>
              <a:t>5D SCF to CR SCF  +$30</a:t>
            </a:r>
          </a:p>
          <a:p>
            <a:r>
              <a:rPr lang="en-US" sz="1600" dirty="0"/>
              <a:t>CR SCF to HD SCF  +$6</a:t>
            </a:r>
          </a:p>
          <a:p>
            <a:r>
              <a:rPr lang="en-US" sz="1600" dirty="0"/>
              <a:t>HD SCF to HD+ SCF +3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582CA-3F6B-757B-770B-65ABC1098C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1F8EC9-A5C1-5C43-B6DE-BDA8A003135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934718" y="148541"/>
            <a:ext cx="3028682" cy="350535"/>
          </a:xfrm>
        </p:spPr>
        <p:txBody>
          <a:bodyPr/>
          <a:lstStyle/>
          <a:p>
            <a:r>
              <a:rPr lang="en-US" sz="1200" dirty="0"/>
              <a:t>Enru Logistics and Postal Optimization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F705D2-3FC2-3D9E-4AD2-ED6991EC6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181652"/>
              </p:ext>
            </p:extLst>
          </p:nvPr>
        </p:nvGraphicFramePr>
        <p:xfrm>
          <a:off x="265614" y="1603895"/>
          <a:ext cx="9283235" cy="410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647">
                  <a:extLst>
                    <a:ext uri="{9D8B030D-6E8A-4147-A177-3AD203B41FA5}">
                      <a16:colId xmlns:a16="http://schemas.microsoft.com/office/drawing/2014/main" val="2236388153"/>
                    </a:ext>
                  </a:extLst>
                </a:gridCol>
                <a:gridCol w="1856647">
                  <a:extLst>
                    <a:ext uri="{9D8B030D-6E8A-4147-A177-3AD203B41FA5}">
                      <a16:colId xmlns:a16="http://schemas.microsoft.com/office/drawing/2014/main" val="3003056197"/>
                    </a:ext>
                  </a:extLst>
                </a:gridCol>
                <a:gridCol w="1856647">
                  <a:extLst>
                    <a:ext uri="{9D8B030D-6E8A-4147-A177-3AD203B41FA5}">
                      <a16:colId xmlns:a16="http://schemas.microsoft.com/office/drawing/2014/main" val="2368830065"/>
                    </a:ext>
                  </a:extLst>
                </a:gridCol>
                <a:gridCol w="1856647">
                  <a:extLst>
                    <a:ext uri="{9D8B030D-6E8A-4147-A177-3AD203B41FA5}">
                      <a16:colId xmlns:a16="http://schemas.microsoft.com/office/drawing/2014/main" val="688107178"/>
                    </a:ext>
                  </a:extLst>
                </a:gridCol>
                <a:gridCol w="1856647">
                  <a:extLst>
                    <a:ext uri="{9D8B030D-6E8A-4147-A177-3AD203B41FA5}">
                      <a16:colId xmlns:a16="http://schemas.microsoft.com/office/drawing/2014/main" val="207161726"/>
                    </a:ext>
                  </a:extLst>
                </a:gridCol>
              </a:tblGrid>
              <a:tr h="72761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Marketing Mail Auto Flats &lt;4oz.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Current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New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 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% 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125735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HD+ DSCF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11.1%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099274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HD DSCF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 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713932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CR Basic DSCF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$0.401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9.3%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69537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5-Digit DSCF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12.1%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493760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NP HD+ DSCF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6.1%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018515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NP HD DSCF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23.8%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391494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NP CR Basic DSCF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19.5%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961819"/>
                  </a:ext>
                </a:extLst>
              </a:tr>
              <a:tr h="42155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rope"/>
                        </a:rPr>
                        <a:t>NP 5-Digit DSCF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$0.067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rope"/>
                        </a:rPr>
                        <a:t>23.3%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817356"/>
                  </a:ext>
                </a:extLst>
              </a:tr>
            </a:tbl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5FE2BD3-04F4-4E1A-A302-8696BAE3F465}"/>
              </a:ext>
            </a:extLst>
          </p:cNvPr>
          <p:cNvSpPr txBox="1">
            <a:spLocks/>
          </p:cNvSpPr>
          <p:nvPr/>
        </p:nvSpPr>
        <p:spPr>
          <a:xfrm>
            <a:off x="618082" y="6400799"/>
            <a:ext cx="190344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Pending PRC Approval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F4E02-7C98-B845-E2C8-CF26B8AF5BE2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E9706-1104-8847-8E72-792BBAF72D3F}"/>
              </a:ext>
            </a:extLst>
          </p:cNvPr>
          <p:cNvSpPr txBox="1"/>
          <p:nvPr/>
        </p:nvSpPr>
        <p:spPr>
          <a:xfrm>
            <a:off x="228600" y="923477"/>
            <a:ext cx="1041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onrope"/>
              </a:rPr>
              <a:t>Rates shown include Pallet Incentives as 5D mail on SCF pallet and CR and above on Direct Sort Pallets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6427B-B58C-49E4-98F0-25FA2279869E}"/>
              </a:ext>
            </a:extLst>
          </p:cNvPr>
          <p:cNvSpPr txBox="1"/>
          <p:nvPr/>
        </p:nvSpPr>
        <p:spPr>
          <a:xfrm>
            <a:off x="2116795" y="3413932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$.160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C082F-5970-3AD9-E03B-2EDA08E86CB5}"/>
              </a:ext>
            </a:extLst>
          </p:cNvPr>
          <p:cNvSpPr txBox="1"/>
          <p:nvPr/>
        </p:nvSpPr>
        <p:spPr>
          <a:xfrm>
            <a:off x="4093933" y="3393354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$.190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38B58-F9B0-5D0A-9D25-B040E69484A8}"/>
              </a:ext>
            </a:extLst>
          </p:cNvPr>
          <p:cNvSpPr txBox="1"/>
          <p:nvPr/>
        </p:nvSpPr>
        <p:spPr>
          <a:xfrm>
            <a:off x="2139840" y="2991677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$.073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B47103-8B9E-3135-A146-5042A242CA43}"/>
              </a:ext>
            </a:extLst>
          </p:cNvPr>
          <p:cNvSpPr txBox="1"/>
          <p:nvPr/>
        </p:nvSpPr>
        <p:spPr>
          <a:xfrm>
            <a:off x="4093933" y="3011742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$.079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4933E7-5A9E-2868-63D5-87D5D4E87343}"/>
              </a:ext>
            </a:extLst>
          </p:cNvPr>
          <p:cNvSpPr txBox="1"/>
          <p:nvPr/>
        </p:nvSpPr>
        <p:spPr>
          <a:xfrm>
            <a:off x="2122587" y="2549424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$.069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F07BC-ED81-3EAC-75C0-5799E01C4476}"/>
              </a:ext>
            </a:extLst>
          </p:cNvPr>
          <p:cNvSpPr txBox="1"/>
          <p:nvPr/>
        </p:nvSpPr>
        <p:spPr>
          <a:xfrm>
            <a:off x="4093933" y="2594224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96CD5A-BCDD-0C7D-CB48-CAAB9EB895B4}"/>
              </a:ext>
            </a:extLst>
          </p:cNvPr>
          <p:cNvSpPr txBox="1"/>
          <p:nvPr/>
        </p:nvSpPr>
        <p:spPr>
          <a:xfrm>
            <a:off x="2125385" y="5106950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DCB5C-A129-802D-FB09-37A0A6FE953A}"/>
              </a:ext>
            </a:extLst>
          </p:cNvPr>
          <p:cNvSpPr txBox="1"/>
          <p:nvPr/>
        </p:nvSpPr>
        <p:spPr>
          <a:xfrm>
            <a:off x="2116795" y="4687263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$.073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20153A-5A08-68AC-1775-762CE3BE0505}"/>
              </a:ext>
            </a:extLst>
          </p:cNvPr>
          <p:cNvSpPr txBox="1"/>
          <p:nvPr/>
        </p:nvSpPr>
        <p:spPr>
          <a:xfrm>
            <a:off x="2125385" y="4275365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$.062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5BA256-9290-3289-1FF5-815BEC231443}"/>
              </a:ext>
            </a:extLst>
          </p:cNvPr>
          <p:cNvSpPr txBox="1"/>
          <p:nvPr/>
        </p:nvSpPr>
        <p:spPr>
          <a:xfrm>
            <a:off x="4002505" y="5131826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$.037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81457B-FB19-BD31-B680-7510CC0C30D1}"/>
              </a:ext>
            </a:extLst>
          </p:cNvPr>
          <p:cNvSpPr txBox="1"/>
          <p:nvPr/>
        </p:nvSpPr>
        <p:spPr>
          <a:xfrm>
            <a:off x="4002505" y="4714755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$.079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5FBF51-D1B0-D216-CDAD-E78FEC4D28C5}"/>
              </a:ext>
            </a:extLst>
          </p:cNvPr>
          <p:cNvSpPr txBox="1"/>
          <p:nvPr/>
        </p:nvSpPr>
        <p:spPr>
          <a:xfrm>
            <a:off x="3998046" y="4284251"/>
            <a:ext cx="68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anrope" panose="020B0604020202020204" charset="0"/>
              </a:rPr>
              <a:t>$.100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B9027F-B8D2-E052-E9DE-418AB2369414}"/>
              </a:ext>
            </a:extLst>
          </p:cNvPr>
          <p:cNvCxnSpPr/>
          <p:nvPr/>
        </p:nvCxnSpPr>
        <p:spPr>
          <a:xfrm flipV="1">
            <a:off x="3867150" y="2549921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D3DEFF-3538-A368-E08C-1B3DE4BFFD26}"/>
              </a:ext>
            </a:extLst>
          </p:cNvPr>
          <p:cNvCxnSpPr/>
          <p:nvPr/>
        </p:nvCxnSpPr>
        <p:spPr>
          <a:xfrm flipV="1">
            <a:off x="3867150" y="3049684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87A332-E84E-9BF7-6A98-41489C2BDCFC}"/>
              </a:ext>
            </a:extLst>
          </p:cNvPr>
          <p:cNvCxnSpPr/>
          <p:nvPr/>
        </p:nvCxnSpPr>
        <p:spPr>
          <a:xfrm flipV="1">
            <a:off x="3867150" y="3507047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09E9C8-42AC-B545-C661-16044C7C351C}"/>
              </a:ext>
            </a:extLst>
          </p:cNvPr>
          <p:cNvCxnSpPr/>
          <p:nvPr/>
        </p:nvCxnSpPr>
        <p:spPr>
          <a:xfrm flipV="1">
            <a:off x="3883212" y="4244490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618E4D-2E3A-401B-E159-E5DEEBEAE059}"/>
              </a:ext>
            </a:extLst>
          </p:cNvPr>
          <p:cNvCxnSpPr/>
          <p:nvPr/>
        </p:nvCxnSpPr>
        <p:spPr>
          <a:xfrm flipV="1">
            <a:off x="3905025" y="4695189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302871-A5D6-3F5A-426C-77C4F4CDED8E}"/>
              </a:ext>
            </a:extLst>
          </p:cNvPr>
          <p:cNvCxnSpPr/>
          <p:nvPr/>
        </p:nvCxnSpPr>
        <p:spPr>
          <a:xfrm flipV="1">
            <a:off x="3905025" y="5152442"/>
            <a:ext cx="0" cy="276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CC4A40-62CA-7689-C40C-5DCF5EAD5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682" y="5475838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30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1B05-78D7-32E9-95E1-7A5F6889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Three-Year Forecasts as provided by USPS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06D8-4F5A-7D98-8576-BAFBCE381D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6CF592-F1DF-5DFB-707B-2360A4076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146" y="128798"/>
            <a:ext cx="1877122" cy="64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EFE39-17E4-1EE2-0BA1-AD8B442FA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73" y="966206"/>
            <a:ext cx="10039195" cy="57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89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220648" y="524357"/>
            <a:ext cx="10068339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 SemiBold"/>
              <a:buNone/>
            </a:pPr>
            <a:r>
              <a:rPr lang="en-US" sz="2600" dirty="0"/>
              <a:t>2024 USPS MAIL GROWTH INCENTIVE</a:t>
            </a:r>
            <a:endParaRPr sz="2600" dirty="0"/>
          </a:p>
        </p:txBody>
      </p:sp>
      <p:sp>
        <p:nvSpPr>
          <p:cNvPr id="481" name="Google Shape;481;p4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dirty="0"/>
          </a:p>
        </p:txBody>
      </p:sp>
      <p:sp>
        <p:nvSpPr>
          <p:cNvPr id="490" name="Google Shape;490;p45"/>
          <p:cNvSpPr txBox="1">
            <a:spLocks noGrp="1"/>
          </p:cNvSpPr>
          <p:nvPr>
            <p:ph type="body" idx="8"/>
          </p:nvPr>
        </p:nvSpPr>
        <p:spPr>
          <a:xfrm>
            <a:off x="359252" y="1097280"/>
            <a:ext cx="5190758" cy="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 sz="2000" dirty="0"/>
              <a:t>Marketing Mail and First Class eligible</a:t>
            </a:r>
            <a:endParaRPr sz="2000" dirty="0"/>
          </a:p>
        </p:txBody>
      </p:sp>
      <p:sp>
        <p:nvSpPr>
          <p:cNvPr id="491" name="Google Shape;491;p45"/>
          <p:cNvSpPr txBox="1">
            <a:spLocks noGrp="1"/>
          </p:cNvSpPr>
          <p:nvPr>
            <p:ph type="body" idx="9"/>
          </p:nvPr>
        </p:nvSpPr>
        <p:spPr>
          <a:xfrm>
            <a:off x="135172" y="1542552"/>
            <a:ext cx="11887200" cy="499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Registration</a:t>
            </a:r>
            <a:r>
              <a:rPr lang="en-US" dirty="0">
                <a:latin typeface="Manrope" pitchFamily="2" charset="0"/>
              </a:rPr>
              <a:t>: November 2023 – June 2024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Incentive Period</a:t>
            </a:r>
            <a:r>
              <a:rPr lang="en-US" dirty="0">
                <a:latin typeface="Manrope" pitchFamily="2" charset="0"/>
              </a:rPr>
              <a:t>: January 1</a:t>
            </a:r>
            <a:r>
              <a:rPr lang="en-US" baseline="30000" dirty="0">
                <a:latin typeface="Manrope" pitchFamily="2" charset="0"/>
              </a:rPr>
              <a:t>st</a:t>
            </a:r>
            <a:r>
              <a:rPr lang="en-US" dirty="0">
                <a:latin typeface="Manrope" pitchFamily="2" charset="0"/>
              </a:rPr>
              <a:t>, 2024 – December 31</a:t>
            </a:r>
            <a:r>
              <a:rPr lang="en-US" baseline="30000" dirty="0">
                <a:latin typeface="Manrope" pitchFamily="2" charset="0"/>
              </a:rPr>
              <a:t>st</a:t>
            </a:r>
            <a:r>
              <a:rPr lang="en-US" dirty="0">
                <a:latin typeface="Manrope" pitchFamily="2" charset="0"/>
              </a:rPr>
              <a:t>, 2024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Includes</a:t>
            </a:r>
            <a:r>
              <a:rPr lang="en-US" dirty="0">
                <a:latin typeface="Manrope" pitchFamily="2" charset="0"/>
              </a:rPr>
              <a:t>: Marketing Mail letters &amp; flats, CR products and MM Parcels, First-Class automation letters, cards &amp; flats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Not Included</a:t>
            </a:r>
            <a:r>
              <a:rPr lang="en-US" dirty="0">
                <a:latin typeface="Manrope" pitchFamily="2" charset="0"/>
              </a:rPr>
              <a:t>: EDDM retail, Single piece First-Class or First-Class Parcels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Who is eligible</a:t>
            </a:r>
            <a:r>
              <a:rPr lang="en-US" dirty="0">
                <a:latin typeface="Manrope" pitchFamily="2" charset="0"/>
              </a:rPr>
              <a:t>: Mail Owner CRID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Incentive measurement: </a:t>
            </a:r>
            <a:r>
              <a:rPr lang="en-US" dirty="0">
                <a:latin typeface="Manrope" pitchFamily="2" charset="0"/>
              </a:rPr>
              <a:t>Pieces mailed in calendar year 2024 in excess of FY23 (Oct – Sep) at a minimum of 1,000,000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Incentive amount</a:t>
            </a:r>
            <a:r>
              <a:rPr lang="en-US" dirty="0">
                <a:latin typeface="Manrope" pitchFamily="2" charset="0"/>
              </a:rPr>
              <a:t>:  </a:t>
            </a:r>
            <a:r>
              <a:rPr lang="en-US" dirty="0">
                <a:solidFill>
                  <a:srgbClr val="000000"/>
                </a:solidFill>
                <a:effectLst/>
                <a:latin typeface="Manrope" pitchFamily="2" charset="0"/>
                <a:ea typeface="Arial" panose="020B0604020202020204" pitchFamily="34" charset="0"/>
              </a:rPr>
              <a:t>a 30% postage credit based on the incremental volume in CY 2024 </a:t>
            </a:r>
            <a:r>
              <a:rPr lang="en-US" dirty="0">
                <a:effectLst/>
                <a:latin typeface="Manrope" pitchFamily="2" charset="0"/>
                <a:ea typeface="Arial" panose="020B0604020202020204" pitchFamily="34" charset="0"/>
              </a:rPr>
              <a:t>(vs. baseline FY 2023 volume) times the average actual price paid per mail piece for qualifying mail during the incentive period.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Incentive payout</a:t>
            </a:r>
            <a:r>
              <a:rPr lang="en-US" dirty="0">
                <a:latin typeface="Manrope" pitchFamily="2" charset="0"/>
              </a:rPr>
              <a:t>: NOT a discount on postage statement, paid as credits for future postage use.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Credit calculation</a:t>
            </a:r>
            <a:r>
              <a:rPr lang="en-US" dirty="0">
                <a:latin typeface="Manrope" pitchFamily="2" charset="0"/>
              </a:rPr>
              <a:t>: Mail volume Jan 1 – June 30</a:t>
            </a:r>
            <a:r>
              <a:rPr lang="en-US" baseline="30000" dirty="0">
                <a:latin typeface="Manrope" pitchFamily="2" charset="0"/>
              </a:rPr>
              <a:t>th</a:t>
            </a:r>
            <a:r>
              <a:rPr lang="en-US" dirty="0">
                <a:latin typeface="Manrope" pitchFamily="2" charset="0"/>
              </a:rPr>
              <a:t>, 2024, if in excess of FY23, credit issued, if not then next looking at Jan 1 – Sept 30, if in excess of FY23 credit issued, if not looking at Jan 1 – Dec 31, if in excess of FY23 credit issued.  IF credit earned by July payout, then all mailings from July-Dec will earn credits as well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Credit distribution dates</a:t>
            </a:r>
            <a:r>
              <a:rPr lang="en-US" dirty="0">
                <a:latin typeface="Manrope" pitchFamily="2" charset="0"/>
              </a:rPr>
              <a:t>: July 2024, October 2024, Jan/Feb 2025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Credit use</a:t>
            </a:r>
            <a:r>
              <a:rPr lang="en-US" dirty="0">
                <a:latin typeface="Manrope" pitchFamily="2" charset="0"/>
              </a:rPr>
              <a:t>: May only be used on the same class of mail the credit was earned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Credit expiration</a:t>
            </a:r>
            <a:r>
              <a:rPr lang="en-US" dirty="0">
                <a:latin typeface="Manrope" pitchFamily="2" charset="0"/>
              </a:rPr>
              <a:t>: Credits may be used immediately after receipt and must be used by end of calendar year 2025.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b="1" dirty="0">
                <a:latin typeface="Manrope" pitchFamily="2" charset="0"/>
              </a:rPr>
              <a:t>USPS expectation</a:t>
            </a:r>
            <a:r>
              <a:rPr lang="en-US" dirty="0">
                <a:latin typeface="Manrope" pitchFamily="2" charset="0"/>
              </a:rPr>
              <a:t>: The Postal Service is estimating this incentive will result in additional 17% of Marketing Mail</a:t>
            </a: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B23334C-94BA-E7C3-2818-1F076AC63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49891"/>
            <a:ext cx="2843166" cy="973500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9F6DCE9-D0A9-3396-D8FD-159923647CB9}"/>
              </a:ext>
            </a:extLst>
          </p:cNvPr>
          <p:cNvSpPr txBox="1">
            <a:spLocks/>
          </p:cNvSpPr>
          <p:nvPr/>
        </p:nvSpPr>
        <p:spPr>
          <a:xfrm>
            <a:off x="933450" y="6185436"/>
            <a:ext cx="7277100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dirty="0"/>
              <a:t>Approved by the Postal Regulatory Commission.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98A11-E4FC-6742-D9F1-F992E266F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2688"/>
            <a:ext cx="7277100" cy="350535"/>
          </a:xfrm>
        </p:spPr>
        <p:txBody>
          <a:bodyPr/>
          <a:lstStyle/>
          <a:p>
            <a:r>
              <a:rPr lang="en-US" sz="3600" dirty="0"/>
              <a:t>Timing &amp; History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64839-D948-4A55-EABC-4AAE4F1097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86627-0283-CA45-E4F3-C6212445ADD4}"/>
              </a:ext>
            </a:extLst>
          </p:cNvPr>
          <p:cNvSpPr txBox="1">
            <a:spLocks noChangeArrowheads="1"/>
          </p:cNvSpPr>
          <p:nvPr/>
        </p:nvSpPr>
        <p:spPr>
          <a:xfrm>
            <a:off x="3141511" y="6503213"/>
            <a:ext cx="6844145" cy="333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91B834A-2F10-23A8-2583-B298D07CB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228097"/>
              </p:ext>
            </p:extLst>
          </p:nvPr>
        </p:nvGraphicFramePr>
        <p:xfrm>
          <a:off x="170688" y="687256"/>
          <a:ext cx="11850624" cy="207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3C0783C-58FB-20B9-ABE1-B222E4C1D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" y="2444330"/>
            <a:ext cx="10561320" cy="405213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C93664-E9CD-EEA2-39FB-46E8D763314C}"/>
              </a:ext>
            </a:extLst>
          </p:cNvPr>
          <p:cNvSpPr txBox="1">
            <a:spLocks/>
          </p:cNvSpPr>
          <p:nvPr/>
        </p:nvSpPr>
        <p:spPr>
          <a:xfrm>
            <a:off x="8587898" y="5946462"/>
            <a:ext cx="3491326" cy="26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400" dirty="0"/>
              <a:t>Enru Logistics and Postal Optimization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1B77DB-5485-4258-A160-2ABF3092B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1634" y="36574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5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2235-3AF5-3C58-2CF6-D6EFAB5F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315"/>
            <a:ext cx="7277100" cy="350535"/>
          </a:xfrm>
        </p:spPr>
        <p:txBody>
          <a:bodyPr/>
          <a:lstStyle/>
          <a:p>
            <a:r>
              <a:rPr lang="en-US" sz="2600" dirty="0"/>
              <a:t>CREDIT CALCULATION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31220-635D-2B77-B1F7-43081A1C7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593" y="1038993"/>
            <a:ext cx="11396207" cy="2691515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credits earned are equal to the average actual per-piece price paid for all qualifying volumes, after other incentives and promotions, i.e., the total actual price paid for all qualifying pieces divided by the total volume of qualifying pieces.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 example, assume a mailer sends 5 million qualifying pieces in calendar year 2024 and sent 4.5 million qualifying pieces in fiscal year 2023.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Using below as an example of marketing mail, let’s say product 1 is letters, product 2 is flats, and product 3 is Marketing Mail parcels.  Total 5mm pieces at an average postage rate of $.639 after all promotions and incentives had been removed.  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Mailer mailed 4.5 mm in 2023, so they would receive credit for 30% of the average postage on 500,000 pieces.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500,000 * 0.639*0.30 </a:t>
            </a:r>
            <a:r>
              <a:rPr lang="en-US" sz="1600" kern="0" dirty="0">
                <a:effectLst/>
                <a:highlight>
                  <a:srgbClr val="FFFF00"/>
                </a:highlight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$95,850</a:t>
            </a:r>
            <a:endParaRPr lang="en-US" sz="1600" kern="100" dirty="0">
              <a:effectLst/>
              <a:highlight>
                <a:srgbClr val="FFFF00"/>
              </a:highlight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Credits will be issued in July, October of 2024 and in January or February of 2025.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effectLst/>
                <a:latin typeface="Manrope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Credits can be used immediately once received but must be used by end of CY 25</a:t>
            </a:r>
            <a:endParaRPr lang="en-US" sz="1600" kern="100" dirty="0">
              <a:effectLst/>
              <a:latin typeface="Manro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E14C5-8326-5529-F62F-2263833E24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4AA2E8-E33D-DEFC-C0E7-A2AD9328F02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28600" y="679700"/>
            <a:ext cx="7277100" cy="142221"/>
          </a:xfrm>
        </p:spPr>
        <p:txBody>
          <a:bodyPr/>
          <a:lstStyle/>
          <a:p>
            <a:r>
              <a:rPr lang="en-US" dirty="0"/>
              <a:t>Pending Postal Regulatory Commission approval.</a:t>
            </a:r>
          </a:p>
        </p:txBody>
      </p:sp>
      <p:pic>
        <p:nvPicPr>
          <p:cNvPr id="7" name="Picture 6" descr="A table with numbers and a black and white background&#10;&#10;Description automatically generated">
            <a:extLst>
              <a:ext uri="{FF2B5EF4-FFF2-40B4-BE49-F238E27FC236}">
                <a16:creationId xmlns:a16="http://schemas.microsoft.com/office/drawing/2014/main" id="{79E32E98-8159-4B65-71A6-0AAA26816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69" y="4724170"/>
            <a:ext cx="6920021" cy="2005032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2B3D3BE-0CFA-D122-707E-9196C6171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496" y="249891"/>
            <a:ext cx="1944669" cy="6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C14B-018E-ACAA-3709-9C96F796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5171"/>
            <a:ext cx="11271749" cy="350535"/>
          </a:xfrm>
        </p:spPr>
        <p:txBody>
          <a:bodyPr/>
          <a:lstStyle/>
          <a:p>
            <a:r>
              <a:rPr lang="en-US" sz="3600" dirty="0"/>
              <a:t>What’s included in the July 2024 Rate Adjustment?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A6E43-9F04-C43F-F5D1-9357005A16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C86D3-7F98-8F62-0328-D40BBCCAA0F9}"/>
              </a:ext>
            </a:extLst>
          </p:cNvPr>
          <p:cNvSpPr txBox="1"/>
          <p:nvPr/>
        </p:nvSpPr>
        <p:spPr>
          <a:xfrm>
            <a:off x="301488" y="1267105"/>
            <a:ext cx="340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****</a:t>
            </a:r>
            <a:r>
              <a:rPr lang="en-US" dirty="0"/>
              <a:t>Can only be used ONCE annually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CD865-6D02-8C90-754E-4FBD35280BF8}"/>
              </a:ext>
            </a:extLst>
          </p:cNvPr>
          <p:cNvSpPr txBox="1"/>
          <p:nvPr/>
        </p:nvSpPr>
        <p:spPr>
          <a:xfrm>
            <a:off x="8090972" y="1346597"/>
            <a:ext cx="340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****</a:t>
            </a:r>
            <a:r>
              <a:rPr lang="en-US" dirty="0"/>
              <a:t>May be used in EVERY increase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7FAAF-DEF2-B957-48A6-BEC7980CFDBD}"/>
              </a:ext>
            </a:extLst>
          </p:cNvPr>
          <p:cNvSpPr txBox="1"/>
          <p:nvPr/>
        </p:nvSpPr>
        <p:spPr>
          <a:xfrm>
            <a:off x="2114909" y="5590894"/>
            <a:ext cx="791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tx2">
                    <a:lumMod val="25000"/>
                  </a:schemeClr>
                </a:solidFill>
              </a:rPr>
              <a:t>Within each class there are variables based on each mailing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5C64B-0F27-BF5F-CD18-36C1FC4894B5}"/>
              </a:ext>
            </a:extLst>
          </p:cNvPr>
          <p:cNvSpPr txBox="1">
            <a:spLocks noChangeArrowheads="1"/>
          </p:cNvSpPr>
          <p:nvPr/>
        </p:nvSpPr>
        <p:spPr>
          <a:xfrm>
            <a:off x="3122260" y="6437010"/>
            <a:ext cx="6844145" cy="333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C51E6E-9507-43C6-50C5-9207725B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55" y="1821103"/>
            <a:ext cx="9743079" cy="3286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6AFEE2-76D5-76C3-B654-6AD5F24F709B}"/>
              </a:ext>
            </a:extLst>
          </p:cNvPr>
          <p:cNvSpPr txBox="1"/>
          <p:nvPr/>
        </p:nvSpPr>
        <p:spPr>
          <a:xfrm>
            <a:off x="8007267" y="3126461"/>
            <a:ext cx="55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***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E51A6-52F9-B51E-963E-6FA9CC139C73}"/>
              </a:ext>
            </a:extLst>
          </p:cNvPr>
          <p:cNvSpPr txBox="1"/>
          <p:nvPr/>
        </p:nvSpPr>
        <p:spPr>
          <a:xfrm>
            <a:off x="4666327" y="3160809"/>
            <a:ext cx="55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***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9C86AC-E022-CF4C-6926-84B360342DAA}"/>
              </a:ext>
            </a:extLst>
          </p:cNvPr>
          <p:cNvSpPr txBox="1"/>
          <p:nvPr/>
        </p:nvSpPr>
        <p:spPr>
          <a:xfrm>
            <a:off x="5894701" y="3160809"/>
            <a:ext cx="55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***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62373-B10B-F9AF-ED86-817EA1D7ED48}"/>
              </a:ext>
            </a:extLst>
          </p:cNvPr>
          <p:cNvSpPr txBox="1"/>
          <p:nvPr/>
        </p:nvSpPr>
        <p:spPr>
          <a:xfrm>
            <a:off x="3610736" y="3145808"/>
            <a:ext cx="46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***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4641C3-B3DC-FFB0-2809-0BA137D84D2A}"/>
              </a:ext>
            </a:extLst>
          </p:cNvPr>
          <p:cNvSpPr txBox="1"/>
          <p:nvPr/>
        </p:nvSpPr>
        <p:spPr>
          <a:xfrm>
            <a:off x="8803310" y="3145904"/>
            <a:ext cx="46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***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78EACD2-34DB-7010-A419-F1B2AD84074D}"/>
              </a:ext>
            </a:extLst>
          </p:cNvPr>
          <p:cNvSpPr txBox="1">
            <a:spLocks/>
          </p:cNvSpPr>
          <p:nvPr/>
        </p:nvSpPr>
        <p:spPr>
          <a:xfrm>
            <a:off x="3902242" y="5966931"/>
            <a:ext cx="3924463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400" dirty="0"/>
              <a:t>Enru Logistics and Postal Optimization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D175621-0729-AFD6-CCF3-567C808495F2}"/>
              </a:ext>
            </a:extLst>
          </p:cNvPr>
          <p:cNvSpPr txBox="1">
            <a:spLocks/>
          </p:cNvSpPr>
          <p:nvPr/>
        </p:nvSpPr>
        <p:spPr>
          <a:xfrm>
            <a:off x="439401" y="6282496"/>
            <a:ext cx="1986166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Pending PRC Approval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F0BB674-73E7-D7FE-859E-DB5B67F9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934" y="5208460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B3C5-16CE-5F65-B0FE-8CB09D4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575923"/>
            <a:ext cx="5810250" cy="350535"/>
          </a:xfrm>
        </p:spPr>
        <p:txBody>
          <a:bodyPr/>
          <a:lstStyle/>
          <a:p>
            <a:r>
              <a:rPr lang="en-US" sz="3600" dirty="0"/>
              <a:t>Marketing Mail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0B821-6058-AE47-AE00-200B71BDC9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3D16F-34F9-C22C-A870-D8F1757C318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651057" y="2341993"/>
            <a:ext cx="5404126" cy="3702672"/>
          </a:xfrm>
        </p:spPr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22222"/>
                </a:solidFill>
                <a:effectLst/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Variables within Products and Shapes: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222222"/>
              </a:solidFill>
              <a:effectLst/>
              <a:latin typeface="Manrope" pitchFamily="2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22222"/>
                </a:solidFill>
                <a:effectLst/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Commercial Rates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222222"/>
              </a:solidFill>
              <a:effectLst/>
              <a:latin typeface="Manrope" pitchFamily="2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High Density Letters 		8.6%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High Density + Letters 		3.2%</a:t>
            </a:r>
            <a:endParaRPr lang="en-US" sz="1800" dirty="0">
              <a:solidFill>
                <a:srgbClr val="222222"/>
              </a:solidFill>
              <a:effectLst/>
              <a:latin typeface="Manrope" pitchFamily="2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Saturation Letters 		7.7%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222222"/>
              </a:solidFill>
              <a:latin typeface="Manrope" pitchFamily="2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Carrier Route Flats 		9.01%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High Density Flats 		8.2%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High Density + Flats 		10.3%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Saturation &amp; EDDM Flats 	6.5%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F9F60-2EAB-3CFE-3C1E-55F5ACB3FD0A}"/>
              </a:ext>
            </a:extLst>
          </p:cNvPr>
          <p:cNvSpPr txBox="1"/>
          <p:nvPr/>
        </p:nvSpPr>
        <p:spPr>
          <a:xfrm>
            <a:off x="441755" y="1153892"/>
            <a:ext cx="6098058" cy="31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chemeClr val="accent1"/>
                </a:solidFill>
                <a:latin typeface="Manrope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 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A5C918-BE43-B397-2192-40B371E4FA2B}"/>
              </a:ext>
            </a:extLst>
          </p:cNvPr>
          <p:cNvGraphicFramePr>
            <a:graphicFrameLocks noGrp="1"/>
          </p:cNvGraphicFramePr>
          <p:nvPr/>
        </p:nvGraphicFramePr>
        <p:xfrm>
          <a:off x="274132" y="1466478"/>
          <a:ext cx="6205754" cy="397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402">
                  <a:extLst>
                    <a:ext uri="{9D8B030D-6E8A-4147-A177-3AD203B41FA5}">
                      <a16:colId xmlns:a16="http://schemas.microsoft.com/office/drawing/2014/main" val="4054607071"/>
                    </a:ext>
                  </a:extLst>
                </a:gridCol>
                <a:gridCol w="1660352">
                  <a:extLst>
                    <a:ext uri="{9D8B030D-6E8A-4147-A177-3AD203B41FA5}">
                      <a16:colId xmlns:a16="http://schemas.microsoft.com/office/drawing/2014/main" val="2048935554"/>
                    </a:ext>
                  </a:extLst>
                </a:gridCol>
              </a:tblGrid>
              <a:tr h="49678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% of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8408886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Letters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6.958%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25498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Flats (presort Mixed ADC – 5D)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11.708%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082789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Parcels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7.790%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329736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High Density/Saturation Letters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7.327%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970907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High Density/Saturation Flats &amp; Parcels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7.903%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90299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anrope" panose="020B0604020202020204" charset="0"/>
                        </a:rPr>
                        <a:t>Carrier Route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anrope" panose="020B0604020202020204" charset="0"/>
                        </a:rPr>
                        <a:t>9.918%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356300"/>
                  </a:ext>
                </a:extLst>
              </a:tr>
              <a:tr h="496782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anrope" panose="020B0604020202020204" charset="0"/>
                        </a:rPr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anrope" panose="020B0604020202020204" charset="0"/>
                        </a:rPr>
                        <a:t>7.55%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959832"/>
                  </a:ext>
                </a:extLst>
              </a:tr>
            </a:tbl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3992D5E-1DDF-18C6-3240-A503C4AFDC62}"/>
              </a:ext>
            </a:extLst>
          </p:cNvPr>
          <p:cNvSpPr txBox="1">
            <a:spLocks/>
          </p:cNvSpPr>
          <p:nvPr/>
        </p:nvSpPr>
        <p:spPr>
          <a:xfrm>
            <a:off x="8472074" y="94990"/>
            <a:ext cx="3491326" cy="26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400" dirty="0"/>
              <a:t>Enru Logistics and Postal Optimization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23E9B9-E837-E090-D48A-26D42E5A2A6C}"/>
              </a:ext>
            </a:extLst>
          </p:cNvPr>
          <p:cNvSpPr txBox="1">
            <a:spLocks noChangeArrowheads="1"/>
          </p:cNvSpPr>
          <p:nvPr/>
        </p:nvSpPr>
        <p:spPr>
          <a:xfrm>
            <a:off x="3122260" y="6437010"/>
            <a:ext cx="6844145" cy="333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6748F8-C1E0-D498-32C1-62072D22536F}"/>
              </a:ext>
            </a:extLst>
          </p:cNvPr>
          <p:cNvSpPr txBox="1"/>
          <p:nvPr/>
        </p:nvSpPr>
        <p:spPr>
          <a:xfrm>
            <a:off x="7995958" y="612132"/>
            <a:ext cx="2995130" cy="1477328"/>
          </a:xfrm>
          <a:custGeom>
            <a:avLst/>
            <a:gdLst>
              <a:gd name="connsiteX0" fmla="*/ 0 w 2995130"/>
              <a:gd name="connsiteY0" fmla="*/ 0 h 1477328"/>
              <a:gd name="connsiteX1" fmla="*/ 628977 w 2995130"/>
              <a:gd name="connsiteY1" fmla="*/ 0 h 1477328"/>
              <a:gd name="connsiteX2" fmla="*/ 1257955 w 2995130"/>
              <a:gd name="connsiteY2" fmla="*/ 0 h 1477328"/>
              <a:gd name="connsiteX3" fmla="*/ 1767127 w 2995130"/>
              <a:gd name="connsiteY3" fmla="*/ 0 h 1477328"/>
              <a:gd name="connsiteX4" fmla="*/ 2306250 w 2995130"/>
              <a:gd name="connsiteY4" fmla="*/ 0 h 1477328"/>
              <a:gd name="connsiteX5" fmla="*/ 2995130 w 2995130"/>
              <a:gd name="connsiteY5" fmla="*/ 0 h 1477328"/>
              <a:gd name="connsiteX6" fmla="*/ 2995130 w 2995130"/>
              <a:gd name="connsiteY6" fmla="*/ 492443 h 1477328"/>
              <a:gd name="connsiteX7" fmla="*/ 2995130 w 2995130"/>
              <a:gd name="connsiteY7" fmla="*/ 984885 h 1477328"/>
              <a:gd name="connsiteX8" fmla="*/ 2995130 w 2995130"/>
              <a:gd name="connsiteY8" fmla="*/ 1477328 h 1477328"/>
              <a:gd name="connsiteX9" fmla="*/ 2336201 w 2995130"/>
              <a:gd name="connsiteY9" fmla="*/ 1477328 h 1477328"/>
              <a:gd name="connsiteX10" fmla="*/ 1707224 w 2995130"/>
              <a:gd name="connsiteY10" fmla="*/ 1477328 h 1477328"/>
              <a:gd name="connsiteX11" fmla="*/ 1048295 w 2995130"/>
              <a:gd name="connsiteY11" fmla="*/ 1477328 h 1477328"/>
              <a:gd name="connsiteX12" fmla="*/ 0 w 2995130"/>
              <a:gd name="connsiteY12" fmla="*/ 1477328 h 1477328"/>
              <a:gd name="connsiteX13" fmla="*/ 0 w 2995130"/>
              <a:gd name="connsiteY13" fmla="*/ 999659 h 1477328"/>
              <a:gd name="connsiteX14" fmla="*/ 0 w 2995130"/>
              <a:gd name="connsiteY14" fmla="*/ 551536 h 1477328"/>
              <a:gd name="connsiteX15" fmla="*/ 0 w 2995130"/>
              <a:gd name="connsiteY15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95130" h="1477328" fill="none" extrusionOk="0">
                <a:moveTo>
                  <a:pt x="0" y="0"/>
                </a:moveTo>
                <a:cubicBezTo>
                  <a:pt x="163715" y="-10807"/>
                  <a:pt x="481008" y="68296"/>
                  <a:pt x="628977" y="0"/>
                </a:cubicBezTo>
                <a:cubicBezTo>
                  <a:pt x="776946" y="-68296"/>
                  <a:pt x="1022829" y="64608"/>
                  <a:pt x="1257955" y="0"/>
                </a:cubicBezTo>
                <a:cubicBezTo>
                  <a:pt x="1493081" y="-64608"/>
                  <a:pt x="1618798" y="33097"/>
                  <a:pt x="1767127" y="0"/>
                </a:cubicBezTo>
                <a:cubicBezTo>
                  <a:pt x="1915456" y="-33097"/>
                  <a:pt x="2136957" y="17554"/>
                  <a:pt x="2306250" y="0"/>
                </a:cubicBezTo>
                <a:cubicBezTo>
                  <a:pt x="2475543" y="-17554"/>
                  <a:pt x="2744496" y="34982"/>
                  <a:pt x="2995130" y="0"/>
                </a:cubicBezTo>
                <a:cubicBezTo>
                  <a:pt x="3054153" y="232886"/>
                  <a:pt x="2954273" y="319727"/>
                  <a:pt x="2995130" y="492443"/>
                </a:cubicBezTo>
                <a:cubicBezTo>
                  <a:pt x="3035987" y="665159"/>
                  <a:pt x="2936565" y="844064"/>
                  <a:pt x="2995130" y="984885"/>
                </a:cubicBezTo>
                <a:cubicBezTo>
                  <a:pt x="3053695" y="1125706"/>
                  <a:pt x="2987042" y="1335859"/>
                  <a:pt x="2995130" y="1477328"/>
                </a:cubicBezTo>
                <a:cubicBezTo>
                  <a:pt x="2732402" y="1549037"/>
                  <a:pt x="2568278" y="1439521"/>
                  <a:pt x="2336201" y="1477328"/>
                </a:cubicBezTo>
                <a:cubicBezTo>
                  <a:pt x="2104124" y="1515135"/>
                  <a:pt x="1981185" y="1467278"/>
                  <a:pt x="1707224" y="1477328"/>
                </a:cubicBezTo>
                <a:cubicBezTo>
                  <a:pt x="1433263" y="1487378"/>
                  <a:pt x="1290155" y="1425655"/>
                  <a:pt x="1048295" y="1477328"/>
                </a:cubicBezTo>
                <a:cubicBezTo>
                  <a:pt x="806435" y="1529001"/>
                  <a:pt x="263070" y="1426869"/>
                  <a:pt x="0" y="1477328"/>
                </a:cubicBezTo>
                <a:cubicBezTo>
                  <a:pt x="-10037" y="1325155"/>
                  <a:pt x="7558" y="1224238"/>
                  <a:pt x="0" y="999659"/>
                </a:cubicBezTo>
                <a:cubicBezTo>
                  <a:pt x="-7558" y="775080"/>
                  <a:pt x="16890" y="652797"/>
                  <a:pt x="0" y="551536"/>
                </a:cubicBezTo>
                <a:cubicBezTo>
                  <a:pt x="-16890" y="450275"/>
                  <a:pt x="61166" y="119997"/>
                  <a:pt x="0" y="0"/>
                </a:cubicBezTo>
                <a:close/>
              </a:path>
              <a:path w="2995130" h="1477328" stroke="0" extrusionOk="0">
                <a:moveTo>
                  <a:pt x="0" y="0"/>
                </a:moveTo>
                <a:cubicBezTo>
                  <a:pt x="256220" y="-65627"/>
                  <a:pt x="457553" y="11807"/>
                  <a:pt x="658929" y="0"/>
                </a:cubicBezTo>
                <a:cubicBezTo>
                  <a:pt x="860305" y="-11807"/>
                  <a:pt x="1003680" y="67876"/>
                  <a:pt x="1228003" y="0"/>
                </a:cubicBezTo>
                <a:cubicBezTo>
                  <a:pt x="1452326" y="-67876"/>
                  <a:pt x="1578151" y="52591"/>
                  <a:pt x="1737175" y="0"/>
                </a:cubicBezTo>
                <a:cubicBezTo>
                  <a:pt x="1896199" y="-52591"/>
                  <a:pt x="2207338" y="66834"/>
                  <a:pt x="2336201" y="0"/>
                </a:cubicBezTo>
                <a:cubicBezTo>
                  <a:pt x="2465064" y="-66834"/>
                  <a:pt x="2763120" y="3708"/>
                  <a:pt x="2995130" y="0"/>
                </a:cubicBezTo>
                <a:cubicBezTo>
                  <a:pt x="3002332" y="237366"/>
                  <a:pt x="2949995" y="257457"/>
                  <a:pt x="2995130" y="477669"/>
                </a:cubicBezTo>
                <a:cubicBezTo>
                  <a:pt x="3040265" y="697881"/>
                  <a:pt x="2938353" y="742646"/>
                  <a:pt x="2995130" y="970112"/>
                </a:cubicBezTo>
                <a:cubicBezTo>
                  <a:pt x="3051907" y="1197578"/>
                  <a:pt x="2985122" y="1305477"/>
                  <a:pt x="2995130" y="1477328"/>
                </a:cubicBezTo>
                <a:cubicBezTo>
                  <a:pt x="2768167" y="1500901"/>
                  <a:pt x="2603818" y="1467337"/>
                  <a:pt x="2485958" y="1477328"/>
                </a:cubicBezTo>
                <a:cubicBezTo>
                  <a:pt x="2368098" y="1487319"/>
                  <a:pt x="2078779" y="1414031"/>
                  <a:pt x="1886932" y="1477328"/>
                </a:cubicBezTo>
                <a:cubicBezTo>
                  <a:pt x="1695085" y="1540625"/>
                  <a:pt x="1513222" y="1467351"/>
                  <a:pt x="1257955" y="1477328"/>
                </a:cubicBezTo>
                <a:cubicBezTo>
                  <a:pt x="1002688" y="1487305"/>
                  <a:pt x="812608" y="1434402"/>
                  <a:pt x="599026" y="1477328"/>
                </a:cubicBezTo>
                <a:cubicBezTo>
                  <a:pt x="385444" y="1520254"/>
                  <a:pt x="166446" y="1471887"/>
                  <a:pt x="0" y="1477328"/>
                </a:cubicBezTo>
                <a:cubicBezTo>
                  <a:pt x="-10836" y="1312883"/>
                  <a:pt x="34489" y="1096693"/>
                  <a:pt x="0" y="999659"/>
                </a:cubicBezTo>
                <a:cubicBezTo>
                  <a:pt x="-34489" y="902625"/>
                  <a:pt x="49955" y="703047"/>
                  <a:pt x="0" y="492443"/>
                </a:cubicBezTo>
                <a:cubicBezTo>
                  <a:pt x="-49955" y="281839"/>
                  <a:pt x="37731" y="11863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FAFDFF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Manrope" panose="020B0604020202020204" charset="0"/>
              </a:rPr>
              <a:t>Price Change by Shape:</a:t>
            </a:r>
          </a:p>
          <a:p>
            <a:endParaRPr lang="en-US" sz="1800" b="1" dirty="0">
              <a:latin typeface="Manrope" panose="020B0604020202020204" charset="0"/>
            </a:endParaRPr>
          </a:p>
          <a:p>
            <a:r>
              <a:rPr lang="en-US" sz="1800" dirty="0">
                <a:latin typeface="Manrope" panose="020B0604020202020204" charset="0"/>
              </a:rPr>
              <a:t>Letter-Shaped: 7.5%</a:t>
            </a:r>
          </a:p>
          <a:p>
            <a:endParaRPr lang="en-US" sz="1800" dirty="0">
              <a:latin typeface="Manrope" panose="020B0604020202020204" charset="0"/>
            </a:endParaRPr>
          </a:p>
          <a:p>
            <a:r>
              <a:rPr lang="en-US" sz="1800" dirty="0">
                <a:latin typeface="Manrope" panose="020B0604020202020204" charset="0"/>
              </a:rPr>
              <a:t>Flat-Shaped: 9.0%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251752D-9596-D5F0-F155-EF3BD23367E2}"/>
              </a:ext>
            </a:extLst>
          </p:cNvPr>
          <p:cNvSpPr txBox="1">
            <a:spLocks/>
          </p:cNvSpPr>
          <p:nvPr/>
        </p:nvSpPr>
        <p:spPr>
          <a:xfrm>
            <a:off x="439401" y="6282496"/>
            <a:ext cx="1986166" cy="35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Pending PRC Approval</a:t>
            </a:r>
          </a:p>
        </p:txBody>
      </p:sp>
      <p:pic>
        <p:nvPicPr>
          <p:cNvPr id="30" name="Graphic 29" descr="Mailbox with solid fill">
            <a:extLst>
              <a:ext uri="{FF2B5EF4-FFF2-40B4-BE49-F238E27FC236}">
                <a16:creationId xmlns:a16="http://schemas.microsoft.com/office/drawing/2014/main" id="{93B1F809-FAB9-F032-2704-E01BADFE5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9812" y="192505"/>
            <a:ext cx="1273973" cy="127397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EC4C708-D446-981F-C3CC-2C283321A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834" y="5308577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8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73AE-52CB-DF9F-1C2D-A6499639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83" y="1681899"/>
            <a:ext cx="7625614" cy="2620593"/>
          </a:xfrm>
        </p:spPr>
        <p:txBody>
          <a:bodyPr/>
          <a:lstStyle/>
          <a:p>
            <a:r>
              <a:rPr lang="en-US" sz="5600" dirty="0"/>
              <a:t>PROMOTIONS AND INCENTIVES AVAILABLE FOR THE REST OF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AE9362-EE04-95F4-417D-10A6A68E09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692D3E-79F1-6029-095A-B16010B30A5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8592152" y="6311768"/>
            <a:ext cx="3371248" cy="406666"/>
          </a:xfrm>
        </p:spPr>
        <p:txBody>
          <a:bodyPr/>
          <a:lstStyle/>
          <a:p>
            <a:r>
              <a:rPr lang="en-US" sz="1200" dirty="0"/>
              <a:t>Enru Logistics and Postal Optimization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CDF2CFD-234D-5887-3C4F-ADEA514D6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101" y="371284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9361-D874-60AF-E1D4-AF589945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20990"/>
            <a:ext cx="7712242" cy="350535"/>
          </a:xfrm>
        </p:spPr>
        <p:txBody>
          <a:bodyPr/>
          <a:lstStyle/>
          <a:p>
            <a:r>
              <a:rPr lang="en-US" sz="3600" dirty="0"/>
              <a:t>2024 USPS Promotions Calendar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0BB70-A07F-2B51-1AF9-A7CE4B7E7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DCE2450-232F-0E98-3E81-9E1606F7AB42}"/>
              </a:ext>
            </a:extLst>
          </p:cNvPr>
          <p:cNvSpPr txBox="1">
            <a:spLocks/>
          </p:cNvSpPr>
          <p:nvPr/>
        </p:nvSpPr>
        <p:spPr>
          <a:xfrm>
            <a:off x="8592152" y="6092272"/>
            <a:ext cx="3371248" cy="40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2975D-EBA6-B109-EF69-ED5ED41B6918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E6D12-7D5D-C0A7-875D-716F317A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5" y="980124"/>
            <a:ext cx="10481218" cy="5188464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2250143-F06E-894E-A161-7E711EC578A4}"/>
              </a:ext>
            </a:extLst>
          </p:cNvPr>
          <p:cNvSpPr/>
          <p:nvPr/>
        </p:nvSpPr>
        <p:spPr>
          <a:xfrm>
            <a:off x="7928169" y="1569836"/>
            <a:ext cx="830424" cy="35456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5%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BC736AC3-CA3D-9A0B-3567-1945A40E32FE}"/>
              </a:ext>
            </a:extLst>
          </p:cNvPr>
          <p:cNvSpPr/>
          <p:nvPr/>
        </p:nvSpPr>
        <p:spPr>
          <a:xfrm>
            <a:off x="7870907" y="2325102"/>
            <a:ext cx="849383" cy="35456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3-4%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B2632DC-C1BA-40DA-D6F7-45A1E6F42876}"/>
              </a:ext>
            </a:extLst>
          </p:cNvPr>
          <p:cNvSpPr/>
          <p:nvPr/>
        </p:nvSpPr>
        <p:spPr>
          <a:xfrm>
            <a:off x="8592152" y="3174161"/>
            <a:ext cx="849383" cy="35456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3-4%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69C6978-CF25-4FF5-D9CB-16918C0547CF}"/>
              </a:ext>
            </a:extLst>
          </p:cNvPr>
          <p:cNvSpPr/>
          <p:nvPr/>
        </p:nvSpPr>
        <p:spPr>
          <a:xfrm>
            <a:off x="4711030" y="4008003"/>
            <a:ext cx="948774" cy="35456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3-6%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D8895519-C04A-FF7E-C09E-83E3DB794055}"/>
              </a:ext>
            </a:extLst>
          </p:cNvPr>
          <p:cNvSpPr/>
          <p:nvPr/>
        </p:nvSpPr>
        <p:spPr>
          <a:xfrm>
            <a:off x="5492829" y="4829009"/>
            <a:ext cx="830424" cy="35456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4%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2A06142-54CB-4342-0743-C0F5A8C346A5}"/>
              </a:ext>
            </a:extLst>
          </p:cNvPr>
          <p:cNvSpPr/>
          <p:nvPr/>
        </p:nvSpPr>
        <p:spPr>
          <a:xfrm>
            <a:off x="10349122" y="5449207"/>
            <a:ext cx="830424" cy="35456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5%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3CCAE9-91D2-AB92-9974-C025FAE30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234" y="76648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9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B8C5E-A858-BC5B-BB5C-BA37B817142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6330" y="6461093"/>
            <a:ext cx="1953285" cy="228600"/>
          </a:xfrm>
        </p:spPr>
        <p:txBody>
          <a:bodyPr/>
          <a:lstStyle/>
          <a:p>
            <a:r>
              <a:rPr lang="en-US" dirty="0"/>
              <a:t>Pending PRC Approval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E5240-BC50-C462-4742-0D2F353D3E34}"/>
              </a:ext>
            </a:extLst>
          </p:cNvPr>
          <p:cNvSpPr txBox="1"/>
          <p:nvPr/>
        </p:nvSpPr>
        <p:spPr>
          <a:xfrm>
            <a:off x="330914" y="539332"/>
            <a:ext cx="9574529" cy="617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70000"/>
              </a:lnSpc>
            </a:pPr>
            <a:r>
              <a:rPr lang="en-US" sz="4400" dirty="0">
                <a:solidFill>
                  <a:schemeClr val="bg2"/>
                </a:solidFill>
                <a:latin typeface="Manrope" panose="020B0604020202020204" charset="0"/>
              </a:rPr>
              <a:t>2024 USPS Mail Growth Incentive</a:t>
            </a:r>
            <a:endParaRPr lang="en-US" sz="4400" dirty="0">
              <a:solidFill>
                <a:schemeClr val="accent1"/>
              </a:solidFill>
              <a:latin typeface="Manrope" panose="020B060402020202020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C79998-C560-FB1E-1BB9-19D25FC62F06}"/>
              </a:ext>
            </a:extLst>
          </p:cNvPr>
          <p:cNvSpPr/>
          <p:nvPr/>
        </p:nvSpPr>
        <p:spPr>
          <a:xfrm>
            <a:off x="300791" y="1387744"/>
            <a:ext cx="3110973" cy="2084841"/>
          </a:xfrm>
          <a:prstGeom prst="rect">
            <a:avLst/>
          </a:prstGeom>
          <a:solidFill>
            <a:schemeClr val="accent1">
              <a:lumMod val="20000"/>
              <a:lumOff val="80000"/>
              <a:alpha val="3230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E254A4-7EDA-2400-BFF9-EDD0BC4045E4}"/>
              </a:ext>
            </a:extLst>
          </p:cNvPr>
          <p:cNvSpPr/>
          <p:nvPr/>
        </p:nvSpPr>
        <p:spPr>
          <a:xfrm>
            <a:off x="300791" y="3556714"/>
            <a:ext cx="3228780" cy="1920752"/>
          </a:xfrm>
          <a:prstGeom prst="rect">
            <a:avLst/>
          </a:prstGeom>
          <a:solidFill>
            <a:schemeClr val="accent1">
              <a:lumMod val="20000"/>
              <a:lumOff val="80000"/>
              <a:alpha val="8461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C49765-C180-087F-AE1B-E1A883DA9AE7}"/>
              </a:ext>
            </a:extLst>
          </p:cNvPr>
          <p:cNvSpPr txBox="1"/>
          <p:nvPr/>
        </p:nvSpPr>
        <p:spPr>
          <a:xfrm>
            <a:off x="418598" y="1518121"/>
            <a:ext cx="311097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b="1" dirty="0">
                <a:solidFill>
                  <a:schemeClr val="accent1"/>
                </a:solidFill>
                <a:latin typeface="Manrope" panose="020B0604020202020204" charset="0"/>
              </a:rPr>
              <a:t>REGISTRATION DATES</a:t>
            </a:r>
          </a:p>
          <a:p>
            <a:pPr>
              <a:spcBef>
                <a:spcPct val="0"/>
              </a:spcBef>
            </a:pPr>
            <a:r>
              <a:rPr lang="en-US" sz="1400" dirty="0">
                <a:latin typeface="Manrope" panose="020B0604020202020204" charset="0"/>
              </a:rPr>
              <a:t>Mid-Nov. 2023 – June 2024</a:t>
            </a:r>
          </a:p>
          <a:p>
            <a:pPr>
              <a:spcBef>
                <a:spcPct val="0"/>
              </a:spcBef>
            </a:pPr>
            <a:br>
              <a:rPr lang="en-US" sz="1000" b="1" dirty="0">
                <a:solidFill>
                  <a:schemeClr val="accent1"/>
                </a:solidFill>
                <a:latin typeface="Manrope" panose="020B0604020202020204" charset="0"/>
              </a:rPr>
            </a:br>
            <a:r>
              <a:rPr lang="en-US" sz="1200" b="1" dirty="0">
                <a:solidFill>
                  <a:schemeClr val="accent1"/>
                </a:solidFill>
                <a:latin typeface="Manrope" panose="020B0604020202020204" charset="0"/>
              </a:rPr>
              <a:t>INCENTIVE PERIOD</a:t>
            </a:r>
            <a:r>
              <a:rPr lang="en-US" sz="1400" dirty="0">
                <a:latin typeface="Manrope" panose="020B060402020202020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400" dirty="0">
                <a:latin typeface="Manrope" panose="020B0604020202020204" charset="0"/>
              </a:rPr>
              <a:t>Jan. 1, 2024 – Dec. 31, 2024</a:t>
            </a:r>
          </a:p>
          <a:p>
            <a:pPr>
              <a:spcBef>
                <a:spcPct val="0"/>
              </a:spcBef>
            </a:pPr>
            <a:br>
              <a:rPr lang="en-US" sz="1200" b="1" dirty="0">
                <a:solidFill>
                  <a:schemeClr val="accent1"/>
                </a:solidFill>
                <a:latin typeface="Manrope" panose="020B0604020202020204" charset="0"/>
              </a:rPr>
            </a:br>
            <a:r>
              <a:rPr lang="en-US" sz="1200" b="1" dirty="0">
                <a:solidFill>
                  <a:schemeClr val="accent1"/>
                </a:solidFill>
                <a:latin typeface="Manrope" panose="020B0604020202020204" charset="0"/>
              </a:rPr>
              <a:t>WHO IS ELIGIBLE</a:t>
            </a:r>
            <a:r>
              <a:rPr lang="en-US" sz="1400" dirty="0">
                <a:latin typeface="Manrope" panose="020B060402020202020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400" dirty="0">
                <a:latin typeface="Manrope" panose="020B0604020202020204" charset="0"/>
              </a:rPr>
              <a:t>Mail Owner</a:t>
            </a:r>
          </a:p>
          <a:p>
            <a:pPr>
              <a:spcBef>
                <a:spcPct val="0"/>
              </a:spcBef>
            </a:pPr>
            <a:endParaRPr lang="en-US" sz="1400" dirty="0">
              <a:latin typeface="DM Sans" pitchFamily="2" charset="77"/>
            </a:endParaRPr>
          </a:p>
        </p:txBody>
      </p:sp>
      <p:sp>
        <p:nvSpPr>
          <p:cNvPr id="16" name="Google Shape;491;p45">
            <a:extLst>
              <a:ext uri="{FF2B5EF4-FFF2-40B4-BE49-F238E27FC236}">
                <a16:creationId xmlns:a16="http://schemas.microsoft.com/office/drawing/2014/main" id="{6593804B-6E33-48EF-BB7E-5B20E619168B}"/>
              </a:ext>
            </a:extLst>
          </p:cNvPr>
          <p:cNvSpPr txBox="1">
            <a:spLocks/>
          </p:cNvSpPr>
          <p:nvPr/>
        </p:nvSpPr>
        <p:spPr>
          <a:xfrm>
            <a:off x="300791" y="3778208"/>
            <a:ext cx="1677509" cy="169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200" b="1" dirty="0">
                <a:solidFill>
                  <a:schemeClr val="accent1"/>
                </a:solidFill>
                <a:latin typeface="Manrope" panose="020B0604020202020204" charset="0"/>
              </a:rPr>
              <a:t>INCLUDES</a:t>
            </a:r>
            <a:endParaRPr lang="en-US" sz="1200" dirty="0">
              <a:solidFill>
                <a:schemeClr val="accent1"/>
              </a:solidFill>
              <a:latin typeface="Manrope" panose="020B0604020202020204" charset="0"/>
            </a:endParaRP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Manrope" panose="020B0604020202020204" charset="0"/>
              </a:rPr>
              <a:t>Marketing Mail letters &amp; flats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Manrope" panose="020B0604020202020204" charset="0"/>
              </a:rPr>
              <a:t>CR products and MM Parcels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Manrope" panose="020B0604020202020204" charset="0"/>
              </a:rPr>
              <a:t>First-Class letters, cards &amp; flats </a:t>
            </a:r>
          </a:p>
        </p:txBody>
      </p:sp>
      <p:sp>
        <p:nvSpPr>
          <p:cNvPr id="17" name="Google Shape;491;p45">
            <a:extLst>
              <a:ext uri="{FF2B5EF4-FFF2-40B4-BE49-F238E27FC236}">
                <a16:creationId xmlns:a16="http://schemas.microsoft.com/office/drawing/2014/main" id="{8954C7E7-E571-ED06-81A1-0E7C1174A276}"/>
              </a:ext>
            </a:extLst>
          </p:cNvPr>
          <p:cNvSpPr txBox="1">
            <a:spLocks/>
          </p:cNvSpPr>
          <p:nvPr/>
        </p:nvSpPr>
        <p:spPr>
          <a:xfrm>
            <a:off x="2077888" y="3788033"/>
            <a:ext cx="1189957" cy="139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</a:pPr>
            <a:r>
              <a:rPr lang="en-US" sz="1200" b="1" dirty="0">
                <a:solidFill>
                  <a:schemeClr val="accent1"/>
                </a:solidFill>
                <a:latin typeface="Manrope" panose="020B0604020202020204" charset="0"/>
              </a:rPr>
              <a:t>NOT INCLUDED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Manrope" panose="020B0604020202020204" charset="0"/>
              </a:rPr>
              <a:t>EDDM retail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Manrope" panose="020B0604020202020204" charset="0"/>
              </a:rPr>
              <a:t>Single piece First-Class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Manrope" panose="020B0604020202020204" charset="0"/>
              </a:rPr>
              <a:t>First-Class Parcels</a:t>
            </a:r>
          </a:p>
        </p:txBody>
      </p:sp>
      <p:sp>
        <p:nvSpPr>
          <p:cNvPr id="18" name="Google Shape;490;p45">
            <a:extLst>
              <a:ext uri="{FF2B5EF4-FFF2-40B4-BE49-F238E27FC236}">
                <a16:creationId xmlns:a16="http://schemas.microsoft.com/office/drawing/2014/main" id="{A1D2712B-A88C-9773-3965-0A0C488B3618}"/>
              </a:ext>
            </a:extLst>
          </p:cNvPr>
          <p:cNvSpPr txBox="1">
            <a:spLocks/>
          </p:cNvSpPr>
          <p:nvPr/>
        </p:nvSpPr>
        <p:spPr>
          <a:xfrm>
            <a:off x="300791" y="5832808"/>
            <a:ext cx="11472611" cy="64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/>
              </a:buClr>
            </a:pPr>
            <a:r>
              <a:rPr lang="en-US" sz="2600" b="1" dirty="0">
                <a:solidFill>
                  <a:schemeClr val="accent1"/>
                </a:solidFill>
              </a:rPr>
              <a:t>MARKETING MAIL AND FIRST CLASS ELIGIBLE</a:t>
            </a:r>
          </a:p>
        </p:txBody>
      </p:sp>
      <p:sp>
        <p:nvSpPr>
          <p:cNvPr id="19" name="Google Shape;490;p45">
            <a:extLst>
              <a:ext uri="{FF2B5EF4-FFF2-40B4-BE49-F238E27FC236}">
                <a16:creationId xmlns:a16="http://schemas.microsoft.com/office/drawing/2014/main" id="{7DA400FF-47F8-AB8E-98C8-B7ACCE4AA64A}"/>
              </a:ext>
            </a:extLst>
          </p:cNvPr>
          <p:cNvSpPr txBox="1">
            <a:spLocks/>
          </p:cNvSpPr>
          <p:nvPr/>
        </p:nvSpPr>
        <p:spPr>
          <a:xfrm>
            <a:off x="5201892" y="6176336"/>
            <a:ext cx="4968326" cy="50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/>
              </a:buClr>
              <a:buSzPts val="1800"/>
              <a:buFont typeface="Arial"/>
              <a:buNone/>
            </a:pPr>
            <a:r>
              <a:rPr lang="en-US" sz="3200" b="1" dirty="0">
                <a:solidFill>
                  <a:srgbClr val="006600"/>
                </a:solidFill>
                <a:latin typeface="Manrope" panose="020B0604020202020204" charset="0"/>
              </a:rPr>
              <a:t>Will be back for 2025!</a:t>
            </a:r>
          </a:p>
        </p:txBody>
      </p:sp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57865281-4188-8508-AE1C-35FC229F3251}"/>
              </a:ext>
            </a:extLst>
          </p:cNvPr>
          <p:cNvSpPr/>
          <p:nvPr/>
        </p:nvSpPr>
        <p:spPr>
          <a:xfrm>
            <a:off x="8357688" y="5501888"/>
            <a:ext cx="3533521" cy="6207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anrope" panose="020B0604020202020204" charset="0"/>
              </a:rPr>
              <a:t>Call Enru for help with discounts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BA7082-240A-9CFF-9D8D-56930EAD8FEE}"/>
              </a:ext>
            </a:extLst>
          </p:cNvPr>
          <p:cNvSpPr txBox="1"/>
          <p:nvPr/>
        </p:nvSpPr>
        <p:spPr>
          <a:xfrm>
            <a:off x="3689744" y="1384009"/>
            <a:ext cx="3434792" cy="3077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/>
              </a:rPr>
              <a:t>INCENTIVE DETAILS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7D6BEA-E59D-1316-19A2-6AA54E05B1A8}"/>
              </a:ext>
            </a:extLst>
          </p:cNvPr>
          <p:cNvSpPr txBox="1"/>
          <p:nvPr/>
        </p:nvSpPr>
        <p:spPr>
          <a:xfrm>
            <a:off x="7402516" y="1384009"/>
            <a:ext cx="4331758" cy="3077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/>
              </a:rPr>
              <a:t>CREDIT DETAILS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3E2AD8-E1FF-D0E0-344B-BC44B4E8C2A9}"/>
              </a:ext>
            </a:extLst>
          </p:cNvPr>
          <p:cNvSpPr txBox="1"/>
          <p:nvPr/>
        </p:nvSpPr>
        <p:spPr>
          <a:xfrm>
            <a:off x="4744779" y="1854903"/>
            <a:ext cx="23387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</a:rPr>
              <a:t>Pieces mailed in calendar year 2024 more than FY23 (Oct 1, 2022 – Sep 30, 2023), with a minimum of 1,000,000 pieces.</a:t>
            </a:r>
          </a:p>
          <a:p>
            <a:endParaRPr lang="en-US" sz="1100" dirty="0">
              <a:solidFill>
                <a:schemeClr val="tx1"/>
              </a:solidFill>
              <a:latin typeface="DM Sa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E5BB0E-2B7E-4DB3-05E8-752C6B7BFF8C}"/>
              </a:ext>
            </a:extLst>
          </p:cNvPr>
          <p:cNvSpPr txBox="1"/>
          <p:nvPr/>
        </p:nvSpPr>
        <p:spPr>
          <a:xfrm>
            <a:off x="4788866" y="2944740"/>
            <a:ext cx="2192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anrope" panose="020B0604020202020204" charset="0"/>
              </a:rPr>
              <a:t>a 30% postage credit for the incremental volume in CY 2024 (vs. baseline FY 2023 volume) times the average actual price paid per mail piece for qualifying mail during the incentive period.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0C4049-202B-EC50-B1D2-AE32664F5B12}"/>
              </a:ext>
            </a:extLst>
          </p:cNvPr>
          <p:cNvSpPr txBox="1"/>
          <p:nvPr/>
        </p:nvSpPr>
        <p:spPr>
          <a:xfrm>
            <a:off x="4824598" y="4725384"/>
            <a:ext cx="2053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10000"/>
                  </a:schemeClr>
                </a:solidFill>
                <a:latin typeface="Manrope" panose="020B0604020202020204" charset="0"/>
              </a:rPr>
              <a:t>NOT a discount on postage statement, paid as credits for future postage use.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E940E-FE8F-446F-19BB-A62924F05F33}"/>
              </a:ext>
            </a:extLst>
          </p:cNvPr>
          <p:cNvSpPr txBox="1"/>
          <p:nvPr/>
        </p:nvSpPr>
        <p:spPr>
          <a:xfrm>
            <a:off x="8416590" y="1854881"/>
            <a:ext cx="341571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anrope" panose="020B0604020202020204" charset="0"/>
              </a:rPr>
              <a:t>Mail volume Jan 1 – June 30th, 2024, if more than FY23, credit issued, if not then next looking at Jan 1 – Sept 30, if more than FY23 credit issued, if not looking at Jan 1 – Dec 31, if more than FY23 credit issued.  IF credit earned by July payout, then all mailings from July-Dec will earn credits as well.</a:t>
            </a:r>
          </a:p>
          <a:p>
            <a:endParaRPr lang="en-US" sz="1100" dirty="0">
              <a:solidFill>
                <a:schemeClr val="tx1"/>
              </a:solidFill>
              <a:latin typeface="DM Sans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734F40-B785-199A-93AD-CDE2BE9F20D2}"/>
              </a:ext>
            </a:extLst>
          </p:cNvPr>
          <p:cNvSpPr txBox="1"/>
          <p:nvPr/>
        </p:nvSpPr>
        <p:spPr>
          <a:xfrm>
            <a:off x="8476335" y="3329156"/>
            <a:ext cx="329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anrope" panose="020B0604020202020204" charset="0"/>
              </a:rPr>
              <a:t>July 2024</a:t>
            </a:r>
          </a:p>
          <a:p>
            <a:r>
              <a:rPr lang="en-US" sz="1200" dirty="0">
                <a:solidFill>
                  <a:schemeClr val="tx1"/>
                </a:solidFill>
                <a:latin typeface="Manrope" panose="020B0604020202020204" charset="0"/>
              </a:rPr>
              <a:t>October 2024</a:t>
            </a:r>
          </a:p>
          <a:p>
            <a:r>
              <a:rPr lang="en-US" sz="1200" dirty="0">
                <a:solidFill>
                  <a:schemeClr val="tx1"/>
                </a:solidFill>
                <a:latin typeface="Manrope" panose="020B0604020202020204" charset="0"/>
              </a:rPr>
              <a:t>Jan/Feb 2025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1DACF1-EA13-D32D-8EC1-A0957888F82B}"/>
              </a:ext>
            </a:extLst>
          </p:cNvPr>
          <p:cNvSpPr txBox="1"/>
          <p:nvPr/>
        </p:nvSpPr>
        <p:spPr>
          <a:xfrm>
            <a:off x="8522799" y="4125943"/>
            <a:ext cx="308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anrope" panose="020B0604020202020204" charset="0"/>
              </a:rPr>
              <a:t>May only be used on the same class of mail the credit was earned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64F683-98B9-E1BE-14EB-A2BF9DFB59CA}"/>
              </a:ext>
            </a:extLst>
          </p:cNvPr>
          <p:cNvSpPr txBox="1"/>
          <p:nvPr/>
        </p:nvSpPr>
        <p:spPr>
          <a:xfrm>
            <a:off x="8538653" y="4746869"/>
            <a:ext cx="308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anrope" panose="020B0604020202020204" charset="0"/>
              </a:rPr>
              <a:t>Credits may be used immediately after receipt and must be used by end of calendar year 2025.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C82555-3AEB-606A-D225-8B0D354282DD}"/>
              </a:ext>
            </a:extLst>
          </p:cNvPr>
          <p:cNvSpPr/>
          <p:nvPr/>
        </p:nvSpPr>
        <p:spPr>
          <a:xfrm>
            <a:off x="7402516" y="4208979"/>
            <a:ext cx="132257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6600"/>
                </a:solidFill>
                <a:latin typeface="Manrope" panose="020B0604020202020204" charset="0"/>
                <a:cs typeface="Calibri" panose="020F0502020204030204" pitchFamily="34" charset="0"/>
              </a:rPr>
              <a:t>Credit Use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Manrop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2A72E4-23A1-77B3-8224-302BB45A16B0}"/>
              </a:ext>
            </a:extLst>
          </p:cNvPr>
          <p:cNvSpPr/>
          <p:nvPr/>
        </p:nvSpPr>
        <p:spPr>
          <a:xfrm>
            <a:off x="7402516" y="4779371"/>
            <a:ext cx="1322572" cy="546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6600"/>
                </a:solidFill>
                <a:latin typeface="Mangal Pro" panose="020B0502040204020203" pitchFamily="2" charset="0"/>
                <a:cs typeface="Mangal Pro" panose="020B0502040204020203" pitchFamily="2" charset="0"/>
              </a:rPr>
              <a:t>Credit Expiration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Mangal Pro" panose="020B0502040204020203" pitchFamily="2" charset="0"/>
              <a:cs typeface="Mangal Pro" panose="020B05020402040202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2E9A5C-5AED-8D92-08A8-241C7108A5B0}"/>
              </a:ext>
            </a:extLst>
          </p:cNvPr>
          <p:cNvSpPr/>
          <p:nvPr/>
        </p:nvSpPr>
        <p:spPr>
          <a:xfrm>
            <a:off x="7344241" y="3364136"/>
            <a:ext cx="132257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6600"/>
                </a:solidFill>
                <a:latin typeface="Manrope" panose="020B0604020202020204" charset="0"/>
                <a:cs typeface="Calibri" panose="020F0502020204030204" pitchFamily="34" charset="0"/>
              </a:rPr>
              <a:t>Credit Distribution Dates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Manrop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EA3257-FF16-361D-966A-4E4DCAB45FA6}"/>
              </a:ext>
            </a:extLst>
          </p:cNvPr>
          <p:cNvSpPr/>
          <p:nvPr/>
        </p:nvSpPr>
        <p:spPr>
          <a:xfrm>
            <a:off x="7344241" y="2122854"/>
            <a:ext cx="132257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6600"/>
                </a:solidFill>
                <a:latin typeface="Manrope" panose="020B0604020202020204" charset="0"/>
                <a:cs typeface="Calibri" panose="020F0502020204030204" pitchFamily="34" charset="0"/>
              </a:rPr>
              <a:t>Credit Calculation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Manrop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021A91-1BEA-0A3B-3FF2-59C6CA1D402C}"/>
              </a:ext>
            </a:extLst>
          </p:cNvPr>
          <p:cNvSpPr/>
          <p:nvPr/>
        </p:nvSpPr>
        <p:spPr>
          <a:xfrm>
            <a:off x="3450527" y="1996208"/>
            <a:ext cx="1299576" cy="73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accent1"/>
                </a:solidFill>
                <a:latin typeface="Manrope" panose="020B0604020202020204" charset="0"/>
                <a:cs typeface="Calibri" panose="020F0502020204030204" pitchFamily="34" charset="0"/>
              </a:rPr>
              <a:t>Incentive Measurement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nrop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C2271AD-780B-CF4E-7060-05B58B252C6B}"/>
              </a:ext>
            </a:extLst>
          </p:cNvPr>
          <p:cNvSpPr/>
          <p:nvPr/>
        </p:nvSpPr>
        <p:spPr>
          <a:xfrm>
            <a:off x="3479558" y="3089867"/>
            <a:ext cx="1299576" cy="73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accent1"/>
                </a:solidFill>
                <a:latin typeface="Manrope" panose="020B0604020202020204" charset="0"/>
                <a:cs typeface="Calibri" panose="020F0502020204030204" pitchFamily="34" charset="0"/>
              </a:rPr>
              <a:t>Incentive Amount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nrop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1CF330-4CE0-5396-297F-FBF885253A80}"/>
              </a:ext>
            </a:extLst>
          </p:cNvPr>
          <p:cNvSpPr/>
          <p:nvPr/>
        </p:nvSpPr>
        <p:spPr>
          <a:xfrm>
            <a:off x="3598399" y="4746869"/>
            <a:ext cx="1299576" cy="73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accent1"/>
                </a:solidFill>
                <a:latin typeface="Manrope" panose="020B0604020202020204" charset="0"/>
                <a:cs typeface="Calibri" panose="020F0502020204030204" pitchFamily="34" charset="0"/>
              </a:rPr>
              <a:t>Incentive Payout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nrop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84440-E6FC-C37A-D0F3-32E9436202A5}"/>
              </a:ext>
            </a:extLst>
          </p:cNvPr>
          <p:cNvSpPr txBox="1">
            <a:spLocks noChangeArrowheads="1"/>
          </p:cNvSpPr>
          <p:nvPr/>
        </p:nvSpPr>
        <p:spPr>
          <a:xfrm>
            <a:off x="3177308" y="6552751"/>
            <a:ext cx="6844145" cy="22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>
              <a:spcBef>
                <a:spcPct val="0"/>
              </a:spcBef>
              <a:buSzPct val="85000"/>
              <a:defRPr/>
            </a:pPr>
            <a:r>
              <a:rPr lang="en-US" sz="9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</a:rPr>
              <a:t>This information is the sole property of the presenter and is not approved or endorsed by USPS.  May not be shared without prior approval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9724FAE-2070-5676-D5B6-2A16051D9ACE}"/>
              </a:ext>
            </a:extLst>
          </p:cNvPr>
          <p:cNvSpPr txBox="1">
            <a:spLocks/>
          </p:cNvSpPr>
          <p:nvPr/>
        </p:nvSpPr>
        <p:spPr>
          <a:xfrm>
            <a:off x="9386438" y="6177862"/>
            <a:ext cx="2619634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E1EECA2-DA61-0B64-9956-2D7D16237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72" y="24977"/>
            <a:ext cx="2843166" cy="9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8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92722" y="953747"/>
            <a:ext cx="3540665" cy="1996807"/>
          </a:xfrm>
          <a:custGeom>
            <a:avLst/>
            <a:gdLst/>
            <a:ahLst/>
            <a:cxnLst/>
            <a:rect l="l" t="t" r="r" b="b"/>
            <a:pathLst>
              <a:path w="5310997" h="2995211">
                <a:moveTo>
                  <a:pt x="0" y="0"/>
                </a:moveTo>
                <a:lnTo>
                  <a:pt x="5310997" y="0"/>
                </a:lnTo>
                <a:lnTo>
                  <a:pt x="5310997" y="2995211"/>
                </a:lnTo>
                <a:lnTo>
                  <a:pt x="0" y="2995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4999932" y="3033015"/>
            <a:ext cx="720816" cy="720816"/>
          </a:xfrm>
          <a:custGeom>
            <a:avLst/>
            <a:gdLst/>
            <a:ahLst/>
            <a:cxnLst/>
            <a:rect l="l" t="t" r="r" b="b"/>
            <a:pathLst>
              <a:path w="1081224" h="1081224">
                <a:moveTo>
                  <a:pt x="0" y="0"/>
                </a:moveTo>
                <a:lnTo>
                  <a:pt x="1081223" y="0"/>
                </a:lnTo>
                <a:lnTo>
                  <a:pt x="1081223" y="1081223"/>
                </a:lnTo>
                <a:lnTo>
                  <a:pt x="0" y="1081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685800" y="326390"/>
            <a:ext cx="5410200" cy="35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100" dirty="0">
                <a:solidFill>
                  <a:schemeClr val="tx1"/>
                </a:solidFill>
                <a:latin typeface="DM Sans"/>
              </a:rPr>
              <a:t>EMERGING AND ADVANCED TECHNOLOGY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196" y="3018854"/>
            <a:ext cx="4500459" cy="2245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Registration: NEW Process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Promotion Runs: Mailers choose their own six-month period – start date begins on first mail date claiming the discount and runs then for six consecutive months. 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Includes: First-Class letters &amp; flats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&amp; Marketing Mail letters &amp; flats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Discount level:  3% to 4%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75234" y="1077366"/>
            <a:ext cx="4996971" cy="55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latin typeface="Manrope" pitchFamily="2" charset="0"/>
              </a:rPr>
              <a:t>Use the latest digital technologies in mailpiece to create exciting customer experiences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85620" y="1925134"/>
            <a:ext cx="5924749" cy="259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  <a:spcBef>
                <a:spcPct val="0"/>
              </a:spcBef>
            </a:pPr>
            <a:r>
              <a:rPr lang="en-US" sz="1933" dirty="0">
                <a:latin typeface="Manrope" pitchFamily="2" charset="0"/>
              </a:rPr>
              <a:t>Eight ways to participate, </a:t>
            </a:r>
            <a:r>
              <a:rPr lang="en-US" sz="1933" dirty="0">
                <a:solidFill>
                  <a:srgbClr val="FF5C39"/>
                </a:solidFill>
                <a:latin typeface="Manrope" pitchFamily="2" charset="0"/>
              </a:rPr>
              <a:t>red receives 4% discount:</a:t>
            </a:r>
            <a:r>
              <a:rPr lang="en-US" sz="1933" dirty="0">
                <a:solidFill>
                  <a:srgbClr val="FD0303"/>
                </a:solidFill>
                <a:latin typeface="Manrope" pitchFamily="2" charset="0"/>
              </a:rPr>
              <a:t> 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Enhanced Augmented Reality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Basic Integration with Voice assistant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latin typeface="Manrope" pitchFamily="2" charset="0"/>
              </a:rPr>
              <a:t>Mobile Shopping (now incorporated)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solidFill>
                  <a:srgbClr val="FF5C39"/>
                </a:solidFill>
                <a:latin typeface="Manrope" pitchFamily="2" charset="0"/>
              </a:rPr>
              <a:t>Advanced Integration with Voice assistant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solidFill>
                  <a:srgbClr val="FF5C39"/>
                </a:solidFill>
                <a:latin typeface="Manrope" pitchFamily="2" charset="0"/>
              </a:rPr>
              <a:t>Video in Print Technology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solidFill>
                  <a:srgbClr val="FF5C39"/>
                </a:solidFill>
                <a:latin typeface="Manrope" pitchFamily="2" charset="0"/>
              </a:rPr>
              <a:t>Near Field Communication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solidFill>
                  <a:srgbClr val="FF5C39"/>
                </a:solidFill>
                <a:latin typeface="Manrope" pitchFamily="2" charset="0"/>
              </a:rPr>
              <a:t>Mixed Reality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dirty="0">
                <a:solidFill>
                  <a:srgbClr val="FF5C39"/>
                </a:solidFill>
                <a:latin typeface="Manrope" pitchFamily="2" charset="0"/>
              </a:rPr>
              <a:t>Virtual Reality</a:t>
            </a:r>
          </a:p>
        </p:txBody>
      </p:sp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4D231E0-6434-48CF-9EC1-E88C4F64F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496" y="249891"/>
            <a:ext cx="1944669" cy="6658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AEA40-3C68-A73F-285E-23679070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2EC7E9-550B-BAAB-3923-656C294D61DC}"/>
              </a:ext>
            </a:extLst>
          </p:cNvPr>
          <p:cNvSpPr txBox="1">
            <a:spLocks/>
          </p:cNvSpPr>
          <p:nvPr/>
        </p:nvSpPr>
        <p:spPr>
          <a:xfrm>
            <a:off x="8672021" y="6340626"/>
            <a:ext cx="3291379" cy="32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1200" dirty="0"/>
              <a:t>Enru Logistics and Postal Optimization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51D95-8FD5-13A5-AA7E-379400AE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553" y="4828396"/>
            <a:ext cx="5029902" cy="12003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udacy Template - Maison Neue">
  <a:themeElements>
    <a:clrScheme name="Custom 21">
      <a:dk1>
        <a:srgbClr val="002E25"/>
      </a:dk1>
      <a:lt1>
        <a:srgbClr val="FAFDFF"/>
      </a:lt1>
      <a:dk2>
        <a:srgbClr val="003F33"/>
      </a:dk2>
      <a:lt2>
        <a:srgbClr val="E8F0F0"/>
      </a:lt2>
      <a:accent1>
        <a:srgbClr val="B5B601"/>
      </a:accent1>
      <a:accent2>
        <a:srgbClr val="7943D6"/>
      </a:accent2>
      <a:accent3>
        <a:srgbClr val="00BCFF"/>
      </a:accent3>
      <a:accent4>
        <a:srgbClr val="55FFBD"/>
      </a:accent4>
      <a:accent5>
        <a:srgbClr val="939C99"/>
      </a:accent5>
      <a:accent6>
        <a:srgbClr val="E8E900"/>
      </a:accent6>
      <a:hlink>
        <a:srgbClr val="B5B601"/>
      </a:hlink>
      <a:folHlink>
        <a:srgbClr val="858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dacy Template - Maison Neue">
  <a:themeElements>
    <a:clrScheme name="Custom 21">
      <a:dk1>
        <a:srgbClr val="002E25"/>
      </a:dk1>
      <a:lt1>
        <a:srgbClr val="FAFDFF"/>
      </a:lt1>
      <a:dk2>
        <a:srgbClr val="003F33"/>
      </a:dk2>
      <a:lt2>
        <a:srgbClr val="E8F0F0"/>
      </a:lt2>
      <a:accent1>
        <a:srgbClr val="B5B601"/>
      </a:accent1>
      <a:accent2>
        <a:srgbClr val="7943D6"/>
      </a:accent2>
      <a:accent3>
        <a:srgbClr val="00BCFF"/>
      </a:accent3>
      <a:accent4>
        <a:srgbClr val="55FFBD"/>
      </a:accent4>
      <a:accent5>
        <a:srgbClr val="939C99"/>
      </a:accent5>
      <a:accent6>
        <a:srgbClr val="E8E900"/>
      </a:accent6>
      <a:hlink>
        <a:srgbClr val="B5B601"/>
      </a:hlink>
      <a:folHlink>
        <a:srgbClr val="8586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B83CBC65C07F4F9FB5FA4509E3FE9A" ma:contentTypeVersion="14" ma:contentTypeDescription="Create a new document." ma:contentTypeScope="" ma:versionID="c0999df26fed95ea8773e6fcf76d5a54">
  <xsd:schema xmlns:xsd="http://www.w3.org/2001/XMLSchema" xmlns:xs="http://www.w3.org/2001/XMLSchema" xmlns:p="http://schemas.microsoft.com/office/2006/metadata/properties" xmlns:ns2="f11c7e83-4cc9-452a-b4da-b422bcb881fb" xmlns:ns3="89a3017e-f5f2-48b1-a887-e0912468a00c" targetNamespace="http://schemas.microsoft.com/office/2006/metadata/properties" ma:root="true" ma:fieldsID="e8d7576921e8affa2a89e356b0c197fc" ns2:_="" ns3:_="">
    <xsd:import namespace="f11c7e83-4cc9-452a-b4da-b422bcb881fb"/>
    <xsd:import namespace="89a3017e-f5f2-48b1-a887-e0912468a0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c7e83-4cc9-452a-b4da-b422bcb881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48974d6-0d68-47d4-9ae9-3d840127cf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a3017e-f5f2-48b1-a887-e0912468a00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a2f89a0-1688-4ff9-ae89-ac59932d1821}" ma:internalName="TaxCatchAll" ma:showField="CatchAllData" ma:web="89a3017e-f5f2-48b1-a887-e0912468a0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1c7e83-4cc9-452a-b4da-b422bcb881fb">
      <Terms xmlns="http://schemas.microsoft.com/office/infopath/2007/PartnerControls"/>
    </lcf76f155ced4ddcb4097134ff3c332f>
    <TaxCatchAll xmlns="89a3017e-f5f2-48b1-a887-e0912468a00c" xsi:nil="true"/>
  </documentManagement>
</p:properties>
</file>

<file path=customXml/itemProps1.xml><?xml version="1.0" encoding="utf-8"?>
<ds:datastoreItem xmlns:ds="http://schemas.openxmlformats.org/officeDocument/2006/customXml" ds:itemID="{0454B16E-2A49-418C-BABF-E00C38757B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1c7e83-4cc9-452a-b4da-b422bcb881fb"/>
    <ds:schemaRef ds:uri="89a3017e-f5f2-48b1-a887-e0912468a0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E26755-7D17-450D-878D-57222740F2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61DFDE-446D-4B6B-A875-269BD426E58B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89a3017e-f5f2-48b1-a887-e0912468a00c"/>
    <ds:schemaRef ds:uri="http://purl.org/dc/dcmitype/"/>
    <ds:schemaRef ds:uri="http://schemas.openxmlformats.org/package/2006/metadata/core-properties"/>
    <ds:schemaRef ds:uri="f11c7e83-4cc9-452a-b4da-b422bcb881f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4067</Words>
  <Application>Microsoft Office PowerPoint</Application>
  <PresentationFormat>Widescreen</PresentationFormat>
  <Paragraphs>659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Manrope</vt:lpstr>
      <vt:lpstr>Manrope Light</vt:lpstr>
      <vt:lpstr>Calibri</vt:lpstr>
      <vt:lpstr>DM Sans Bold</vt:lpstr>
      <vt:lpstr>DM Sans Medium</vt:lpstr>
      <vt:lpstr>Manrope Medium</vt:lpstr>
      <vt:lpstr>Manrope SemiBold</vt:lpstr>
      <vt:lpstr>Spectral ExtraLight</vt:lpstr>
      <vt:lpstr>Mangal Pro</vt:lpstr>
      <vt:lpstr>Monrope</vt:lpstr>
      <vt:lpstr>DM Sans</vt:lpstr>
      <vt:lpstr>Audacy Template - Maison Neue</vt:lpstr>
      <vt:lpstr>Audacy Template - Maison Neue</vt:lpstr>
      <vt:lpstr> 2024 Postal Insights:  Roadmap to 2025 Marketing Success Using the New USPS Promotions  Hudson Valley Direct Marketing Association April 23rd ,2024</vt:lpstr>
      <vt:lpstr>AGENDA: </vt:lpstr>
      <vt:lpstr>Timing &amp; History  </vt:lpstr>
      <vt:lpstr>What’s included in the July 2024 Rate Adjustment?</vt:lpstr>
      <vt:lpstr>Marketing Mail</vt:lpstr>
      <vt:lpstr>PROMOTIONS AND INCENTIVES AVAILABLE FOR THE REST OF 2024</vt:lpstr>
      <vt:lpstr>2024 USPS Promotions Calendar</vt:lpstr>
      <vt:lpstr>PowerPoint Presentation</vt:lpstr>
      <vt:lpstr>PowerPoint Presentation</vt:lpstr>
      <vt:lpstr>PowerPoint Presentation</vt:lpstr>
      <vt:lpstr>TACTILE, SENSORY, &amp; INTERACTIVE (TSI)</vt:lpstr>
      <vt:lpstr>PERSONALIZED COLOR TRANSPROMO</vt:lpstr>
      <vt:lpstr>PowerPoint Presentation</vt:lpstr>
      <vt:lpstr>PowerPoint Presentation</vt:lpstr>
      <vt:lpstr>PowerPoint Presentation</vt:lpstr>
      <vt:lpstr>PowerPoint Presentation</vt:lpstr>
      <vt:lpstr>New Catalog Incentive</vt:lpstr>
      <vt:lpstr>2025 USPS Promotions</vt:lpstr>
      <vt:lpstr>Promotion Add Ons– New Concept for 2025</vt:lpstr>
      <vt:lpstr>PowerPoint Presentation</vt:lpstr>
      <vt:lpstr>Resources</vt:lpstr>
      <vt:lpstr>PowerPoint Presentation</vt:lpstr>
      <vt:lpstr>Incentives and Permit Fees</vt:lpstr>
      <vt:lpstr>Periodical Mail </vt:lpstr>
      <vt:lpstr>First-Class </vt:lpstr>
      <vt:lpstr>Package Services </vt:lpstr>
      <vt:lpstr>Changes in MM Flat Spreads</vt:lpstr>
      <vt:lpstr>Next Three-Year Forecasts as provided by USPS </vt:lpstr>
      <vt:lpstr>2024 USPS MAIL GROWTH INCENTIVE</vt:lpstr>
      <vt:lpstr>CREDIT CALCULATION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Duis facneirure reprehenderit in voluptate velit</dc:title>
  <dc:creator>Deborah Damore</dc:creator>
  <cp:lastModifiedBy>Deborah Damore</cp:lastModifiedBy>
  <cp:revision>13</cp:revision>
  <dcterms:modified xsi:type="dcterms:W3CDTF">2024-04-22T17:03:26Z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0x010100A6B83CBC65C07F4F9FB5FA4509E3FE9A</vt:lpwstr>
  </property>
  <property fmtid="{D5CDD505-2E9C-101B-9397-08002B2CF9AE}" pid="3" name="MediaServiceImageTags">
    <vt:lpwstr/>
  </property>
</Properties>
</file>